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58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8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42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64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5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7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30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73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2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B3FC-2E89-4CD1-BFD0-1A3F5F2526DC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20E94-FDCD-46ED-850B-50AB16E59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50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.benson\Documents\ABW_UK_FULL_COLOUR_NO_BACKGROU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891480"/>
            <a:ext cx="8568952" cy="8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0" y="158149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8923" y="476672"/>
            <a:ext cx="6120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Be strong and courageous. </a:t>
            </a:r>
            <a:endParaRPr lang="en-GB" sz="4000" dirty="0" smtClean="0">
              <a:solidFill>
                <a:schemeClr val="bg1"/>
              </a:solidFill>
              <a:latin typeface="HP Simplified" panose="020B0606020204020204" pitchFamily="34" charset="0"/>
            </a:endParaRPr>
          </a:p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Do 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not be afraid or terrified because of 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them,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for 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the </a:t>
            </a:r>
            <a:r>
              <a:rPr lang="en-GB" sz="4000" cap="small" dirty="0" smtClean="0">
                <a:solidFill>
                  <a:schemeClr val="bg1"/>
                </a:solidFill>
                <a:effectLst/>
                <a:latin typeface="HP Simplified" panose="020B0606020204020204" pitchFamily="34" charset="0"/>
              </a:rPr>
              <a:t>Lord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 your God goes with 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you;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he </a:t>
            </a:r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will never leave you nor forsake you.</a:t>
            </a:r>
            <a:endParaRPr lang="en-GB" sz="4000" dirty="0">
              <a:solidFill>
                <a:schemeClr val="bg1"/>
              </a:solidFill>
              <a:latin typeface="HP Simplified" panose="020B0606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128" y="5229200"/>
            <a:ext cx="201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Deuteronomy 31:6</a:t>
            </a:r>
            <a:endParaRPr lang="en-GB" dirty="0">
              <a:solidFill>
                <a:schemeClr val="bg1"/>
              </a:solidFill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8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ti-Bullying Week 2019_ Change Starts With Us - secondary school fil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889844"/>
            <a:ext cx="7632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HP Simplified" panose="020B0606020204020204" pitchFamily="34" charset="0"/>
              </a:rPr>
              <a:t>Lord, </a:t>
            </a:r>
            <a:r>
              <a:rPr lang="en-GB" sz="3600" dirty="0">
                <a:latin typeface="HP Simplified" panose="020B0606020204020204" pitchFamily="34" charset="0"/>
              </a:rPr>
              <a:t>please help those people who are being </a:t>
            </a:r>
            <a:r>
              <a:rPr lang="en-GB" sz="3600" dirty="0" smtClean="0">
                <a:latin typeface="HP Simplified" panose="020B0606020204020204" pitchFamily="34" charset="0"/>
              </a:rPr>
              <a:t>bullied.</a:t>
            </a:r>
          </a:p>
          <a:p>
            <a:pPr algn="ctr"/>
            <a:r>
              <a:rPr lang="en-GB" sz="3600" dirty="0" smtClean="0">
                <a:latin typeface="HP Simplified" panose="020B0606020204020204" pitchFamily="34" charset="0"/>
              </a:rPr>
              <a:t>Send </a:t>
            </a:r>
            <a:r>
              <a:rPr lang="en-GB" sz="3600" dirty="0">
                <a:latin typeface="HP Simplified" panose="020B0606020204020204" pitchFamily="34" charset="0"/>
              </a:rPr>
              <a:t>people to help them. </a:t>
            </a:r>
            <a:endParaRPr lang="en-GB" sz="3600" dirty="0" smtClean="0">
              <a:latin typeface="HP Simplified" panose="020B0606020204020204" pitchFamily="34" charset="0"/>
            </a:endParaRPr>
          </a:p>
          <a:p>
            <a:pPr algn="ctr"/>
            <a:r>
              <a:rPr lang="en-GB" sz="3600" dirty="0" smtClean="0">
                <a:latin typeface="HP Simplified" panose="020B0606020204020204" pitchFamily="34" charset="0"/>
              </a:rPr>
              <a:t>Please </a:t>
            </a:r>
            <a:r>
              <a:rPr lang="en-GB" sz="3600" dirty="0">
                <a:latin typeface="HP Simplified" panose="020B0606020204020204" pitchFamily="34" charset="0"/>
              </a:rPr>
              <a:t>help the people who are doing the bullying to get help so that they will not continue to hurt people. </a:t>
            </a:r>
            <a:endParaRPr lang="en-GB" sz="3600" dirty="0" smtClean="0">
              <a:latin typeface="HP Simplified" panose="020B0606020204020204" pitchFamily="34" charset="0"/>
            </a:endParaRPr>
          </a:p>
          <a:p>
            <a:pPr algn="ctr"/>
            <a:r>
              <a:rPr lang="en-GB" sz="3600" dirty="0" smtClean="0">
                <a:latin typeface="HP Simplified" panose="020B0606020204020204" pitchFamily="34" charset="0"/>
              </a:rPr>
              <a:t>Lord</a:t>
            </a:r>
            <a:r>
              <a:rPr lang="en-GB" sz="3600" dirty="0">
                <a:latin typeface="HP Simplified" panose="020B0606020204020204" pitchFamily="34" charset="0"/>
              </a:rPr>
              <a:t>, give </a:t>
            </a:r>
            <a:r>
              <a:rPr lang="en-GB" sz="3600" dirty="0" smtClean="0">
                <a:latin typeface="HP Simplified" panose="020B0606020204020204" pitchFamily="34" charset="0"/>
              </a:rPr>
              <a:t>us </a:t>
            </a:r>
            <a:r>
              <a:rPr lang="en-GB" sz="3600" dirty="0">
                <a:latin typeface="HP Simplified" panose="020B0606020204020204" pitchFamily="34" charset="0"/>
              </a:rPr>
              <a:t>the courage to </a:t>
            </a:r>
            <a:r>
              <a:rPr lang="en-GB" sz="3600" dirty="0" smtClean="0">
                <a:latin typeface="HP Simplified" panose="020B0606020204020204" pitchFamily="34" charset="0"/>
              </a:rPr>
              <a:t>speak out </a:t>
            </a:r>
            <a:r>
              <a:rPr lang="en-GB" sz="3600" dirty="0" smtClean="0">
                <a:latin typeface="HP Simplified" panose="020B0606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anyone we know who is being hur</a:t>
            </a:r>
            <a:r>
              <a:rPr lang="en-GB" sz="3600" dirty="0">
                <a:latin typeface="HP Simplified" panose="020B0606020204020204" pitchFamily="34" charset="0"/>
              </a:rPr>
              <a:t>t</a:t>
            </a:r>
            <a:r>
              <a:rPr lang="en-GB" sz="3600" dirty="0" smtClean="0">
                <a:latin typeface="HP Simplified" panose="020B0606020204020204" pitchFamily="34" charset="0"/>
              </a:rPr>
              <a:t>. Amen</a:t>
            </a:r>
            <a:endParaRPr lang="en-GB" sz="3600" dirty="0"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54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93</Words>
  <Application>Microsoft Office PowerPoint</Application>
  <PresentationFormat>On-screen Show (4:3)</PresentationFormat>
  <Paragraphs>9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2</cp:revision>
  <dcterms:created xsi:type="dcterms:W3CDTF">2019-11-07T08:54:40Z</dcterms:created>
  <dcterms:modified xsi:type="dcterms:W3CDTF">2019-11-07T09:14:30Z</dcterms:modified>
</cp:coreProperties>
</file>