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7746-CB5B-4738-9DEE-6CF418E549F5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A428-0771-4F38-8E38-91349FF1A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30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7746-CB5B-4738-9DEE-6CF418E549F5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A428-0771-4F38-8E38-91349FF1A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86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7746-CB5B-4738-9DEE-6CF418E549F5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A428-0771-4F38-8E38-91349FF1A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48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7746-CB5B-4738-9DEE-6CF418E549F5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A428-0771-4F38-8E38-91349FF1A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75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7746-CB5B-4738-9DEE-6CF418E549F5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A428-0771-4F38-8E38-91349FF1A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65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7746-CB5B-4738-9DEE-6CF418E549F5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A428-0771-4F38-8E38-91349FF1A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59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7746-CB5B-4738-9DEE-6CF418E549F5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A428-0771-4F38-8E38-91349FF1A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66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7746-CB5B-4738-9DEE-6CF418E549F5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A428-0771-4F38-8E38-91349FF1A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20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7746-CB5B-4738-9DEE-6CF418E549F5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A428-0771-4F38-8E38-91349FF1A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90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7746-CB5B-4738-9DEE-6CF418E549F5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A428-0771-4F38-8E38-91349FF1A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24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7746-CB5B-4738-9DEE-6CF418E549F5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A428-0771-4F38-8E38-91349FF1A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57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A7746-CB5B-4738-9DEE-6CF418E549F5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A428-0771-4F38-8E38-91349FF1A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316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phie.benson\Documents\ABW_UK_FULL_COLOUR_NO_BACKGROUND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891480"/>
            <a:ext cx="8568952" cy="8568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52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80" y="158149"/>
            <a:ext cx="6858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8923" y="476672"/>
            <a:ext cx="61206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HP Simplified" panose="020B0606020204020204" pitchFamily="34" charset="0"/>
              </a:rPr>
              <a:t>Love the Lord your God with all your heart and with all your soul and with all your mind and with all your </a:t>
            </a:r>
            <a:r>
              <a:rPr lang="en-GB" sz="3600" dirty="0" smtClean="0">
                <a:latin typeface="HP Simplified" panose="020B0606020204020204" pitchFamily="34" charset="0"/>
              </a:rPr>
              <a:t>strength.’ </a:t>
            </a:r>
          </a:p>
          <a:p>
            <a:pPr algn="ctr"/>
            <a:r>
              <a:rPr lang="en-GB" sz="3600" dirty="0" smtClean="0">
                <a:latin typeface="HP Simplified" panose="020B0606020204020204" pitchFamily="34" charset="0"/>
              </a:rPr>
              <a:t>The </a:t>
            </a:r>
            <a:r>
              <a:rPr lang="en-GB" sz="3600" dirty="0">
                <a:latin typeface="HP Simplified" panose="020B0606020204020204" pitchFamily="34" charset="0"/>
              </a:rPr>
              <a:t>second is this: ‘Love your </a:t>
            </a:r>
            <a:r>
              <a:rPr lang="en-GB" sz="3600" dirty="0" smtClean="0">
                <a:latin typeface="HP Simplified" panose="020B0606020204020204" pitchFamily="34" charset="0"/>
              </a:rPr>
              <a:t>neighbour </a:t>
            </a:r>
            <a:r>
              <a:rPr lang="en-GB" sz="3600" dirty="0">
                <a:latin typeface="HP Simplified" panose="020B0606020204020204" pitchFamily="34" charset="0"/>
              </a:rPr>
              <a:t>as yourself</a:t>
            </a:r>
            <a:r>
              <a:rPr lang="en-GB" sz="3600" dirty="0" smtClean="0">
                <a:latin typeface="HP Simplified" panose="020B0606020204020204" pitchFamily="34" charset="0"/>
              </a:rPr>
              <a:t>.’</a:t>
            </a:r>
            <a:r>
              <a:rPr lang="en-GB" sz="3600" baseline="30000" dirty="0">
                <a:latin typeface="HP Simplified" panose="020B0606020204020204" pitchFamily="34" charset="0"/>
              </a:rPr>
              <a:t> </a:t>
            </a:r>
            <a:endParaRPr lang="en-GB" sz="3600" baseline="30000" dirty="0" smtClean="0">
              <a:latin typeface="HP Simplified" panose="020B0606020204020204" pitchFamily="34" charset="0"/>
            </a:endParaRPr>
          </a:p>
          <a:p>
            <a:pPr algn="ctr"/>
            <a:r>
              <a:rPr lang="en-GB" sz="3600" dirty="0" smtClean="0">
                <a:latin typeface="HP Simplified" panose="020B0606020204020204" pitchFamily="34" charset="0"/>
              </a:rPr>
              <a:t>There </a:t>
            </a:r>
            <a:r>
              <a:rPr lang="en-GB" sz="3600" dirty="0">
                <a:latin typeface="HP Simplified" panose="020B0606020204020204" pitchFamily="34" charset="0"/>
              </a:rPr>
              <a:t>is no commandment greater than these.”</a:t>
            </a:r>
            <a:endParaRPr lang="en-GB" sz="3600" dirty="0">
              <a:solidFill>
                <a:schemeClr val="bg1"/>
              </a:solidFill>
              <a:latin typeface="HP Simplified" panose="020B0606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4128" y="5229200"/>
            <a:ext cx="1625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Mark 12:30-31</a:t>
            </a:r>
            <a:endParaRPr lang="en-GB" dirty="0">
              <a:solidFill>
                <a:schemeClr val="bg1"/>
              </a:solidFill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97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764704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latin typeface="HP Simplified" panose="020B0606020204020204" pitchFamily="34" charset="0"/>
              </a:rPr>
              <a:t>‘Love your neighbour</a:t>
            </a:r>
          </a:p>
          <a:p>
            <a:pPr algn="ctr"/>
            <a:r>
              <a:rPr lang="en-GB" sz="6000" dirty="0" smtClean="0">
                <a:latin typeface="HP Simplified" panose="020B0606020204020204" pitchFamily="34" charset="0"/>
              </a:rPr>
              <a:t>as yourself.’</a:t>
            </a:r>
            <a:r>
              <a:rPr lang="en-GB" sz="6000" baseline="30000" dirty="0" smtClean="0">
                <a:latin typeface="HP Simplified" panose="020B0606020204020204" pitchFamily="34" charset="0"/>
              </a:rPr>
              <a:t> </a:t>
            </a:r>
          </a:p>
          <a:p>
            <a:pPr algn="ctr"/>
            <a:r>
              <a:rPr lang="en-GB" sz="6000" dirty="0" smtClean="0">
                <a:latin typeface="HP Simplified" panose="020B0606020204020204" pitchFamily="34" charset="0"/>
              </a:rPr>
              <a:t>There is</a:t>
            </a:r>
          </a:p>
          <a:p>
            <a:pPr algn="ctr"/>
            <a:r>
              <a:rPr lang="en-GB" sz="6000" dirty="0" smtClean="0">
                <a:latin typeface="HP Simplified" panose="020B0606020204020204" pitchFamily="34" charset="0"/>
              </a:rPr>
              <a:t>no commandment</a:t>
            </a:r>
          </a:p>
          <a:p>
            <a:pPr algn="ctr"/>
            <a:r>
              <a:rPr lang="en-GB" sz="6000" dirty="0" smtClean="0">
                <a:latin typeface="HP Simplified" panose="020B0606020204020204" pitchFamily="34" charset="0"/>
              </a:rPr>
              <a:t>greater than these.”</a:t>
            </a:r>
            <a:endParaRPr lang="en-GB" sz="6000" dirty="0" smtClean="0">
              <a:solidFill>
                <a:schemeClr val="bg1"/>
              </a:solidFill>
              <a:latin typeface="HP Simplified" panose="020B0606020204020204" pitchFamily="34" charset="0"/>
            </a:endParaRPr>
          </a:p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3658332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3528" y="260648"/>
            <a:ext cx="3744416" cy="367240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59532" y="1435132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Who is your neighbour?</a:t>
            </a:r>
            <a:endParaRPr lang="en-GB" sz="4000" dirty="0"/>
          </a:p>
        </p:txBody>
      </p:sp>
      <p:sp>
        <p:nvSpPr>
          <p:cNvPr id="6" name="Oval 5"/>
          <p:cNvSpPr/>
          <p:nvPr/>
        </p:nvSpPr>
        <p:spPr>
          <a:xfrm>
            <a:off x="5004048" y="2924944"/>
            <a:ext cx="3744416" cy="367240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040052" y="3483875"/>
            <a:ext cx="36724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How will you love your neighbour this week?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231479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76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Benson</dc:creator>
  <cp:lastModifiedBy>Sophie Benson</cp:lastModifiedBy>
  <cp:revision>2</cp:revision>
  <dcterms:created xsi:type="dcterms:W3CDTF">2019-11-07T09:14:34Z</dcterms:created>
  <dcterms:modified xsi:type="dcterms:W3CDTF">2019-11-07T09:25:22Z</dcterms:modified>
</cp:coreProperties>
</file>