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5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E7C12-5E51-4C8B-B559-B0CB147AE9B7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2E61-9B30-4783-B4E6-8698B77ADE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791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E7C12-5E51-4C8B-B559-B0CB147AE9B7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2E61-9B30-4783-B4E6-8698B77ADE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915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E7C12-5E51-4C8B-B559-B0CB147AE9B7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2E61-9B30-4783-B4E6-8698B77ADE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813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E7C12-5E51-4C8B-B559-B0CB147AE9B7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2E61-9B30-4783-B4E6-8698B77ADE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3808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E7C12-5E51-4C8B-B559-B0CB147AE9B7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2E61-9B30-4783-B4E6-8698B77ADE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084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E7C12-5E51-4C8B-B559-B0CB147AE9B7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2E61-9B30-4783-B4E6-8698B77ADE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729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E7C12-5E51-4C8B-B559-B0CB147AE9B7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2E61-9B30-4783-B4E6-8698B77ADE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751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E7C12-5E51-4C8B-B559-B0CB147AE9B7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2E61-9B30-4783-B4E6-8698B77ADE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1231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E7C12-5E51-4C8B-B559-B0CB147AE9B7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2E61-9B30-4783-B4E6-8698B77ADE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5877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E7C12-5E51-4C8B-B559-B0CB147AE9B7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2E61-9B30-4783-B4E6-8698B77ADE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393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E7C12-5E51-4C8B-B559-B0CB147AE9B7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E2E61-9B30-4783-B4E6-8698B77ADE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7240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E7C12-5E51-4C8B-B559-B0CB147AE9B7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E2E61-9B30-4783-B4E6-8698B77ADE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436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phie.benson\Documents\ABW_UK_FULL_COLOUR_NO_BACKGROUND_RG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891480"/>
            <a:ext cx="8568952" cy="856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89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22" y="158149"/>
            <a:ext cx="6858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31640" y="908720"/>
            <a:ext cx="612068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dirty="0" smtClean="0">
                <a:solidFill>
                  <a:schemeClr val="bg1"/>
                </a:solidFill>
                <a:latin typeface="HP Simplified" panose="020B0606020204020204" pitchFamily="34" charset="0"/>
              </a:rPr>
              <a:t>We may think that what we are doing is just a drop in the ocean.</a:t>
            </a:r>
          </a:p>
          <a:p>
            <a:pPr algn="ctr"/>
            <a:r>
              <a:rPr lang="en-GB" sz="4000" dirty="0" smtClean="0">
                <a:solidFill>
                  <a:schemeClr val="bg1"/>
                </a:solidFill>
                <a:latin typeface="HP Simplified" panose="020B0606020204020204" pitchFamily="34" charset="0"/>
              </a:rPr>
              <a:t>But the ocean would be less without that drop.</a:t>
            </a:r>
            <a:endParaRPr lang="en-GB" sz="4000" dirty="0">
              <a:solidFill>
                <a:schemeClr val="bg1"/>
              </a:solidFill>
              <a:latin typeface="HP Simplified" panose="020B0606020204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31657" y="5229200"/>
            <a:ext cx="2233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  <a:latin typeface="HP Simplified" panose="020B0606020204020204" pitchFamily="34" charset="0"/>
              </a:rPr>
              <a:t>St Teresa of Calcutta</a:t>
            </a:r>
            <a:endParaRPr lang="en-GB" dirty="0">
              <a:solidFill>
                <a:schemeClr val="bg1"/>
              </a:solidFill>
              <a:latin typeface="HP Simplified" panose="020B0606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045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w To Change The World (a work in progress) _ Kid President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3062.7006"/>
                  <p14:fade out="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8072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26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19672" y="707015"/>
            <a:ext cx="6096000" cy="61570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GB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protector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all those without protection </a:t>
            </a:r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guide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those who have lost their way </a:t>
            </a:r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ship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those with oceans to cross </a:t>
            </a:r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bridge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those with rivers to cross </a:t>
            </a:r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sanctuary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those in danger </a:t>
            </a:r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lamp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those without light </a:t>
            </a:r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place of refuge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those who lack shelter </a:t>
            </a:r>
            <a:endParaRPr lang="en-GB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GB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servant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all in </a:t>
            </a:r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need</a:t>
            </a:r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48264" y="5840553"/>
            <a:ext cx="13211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/>
              <a:t>Amen</a:t>
            </a:r>
          </a:p>
        </p:txBody>
      </p:sp>
      <p:sp>
        <p:nvSpPr>
          <p:cNvPr id="6" name="Rectangle 5"/>
          <p:cNvSpPr/>
          <p:nvPr/>
        </p:nvSpPr>
        <p:spPr>
          <a:xfrm>
            <a:off x="70687" y="44735"/>
            <a:ext cx="6322436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 I become at all times, both now and forever: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8994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102</Words>
  <Application>Microsoft Office PowerPoint</Application>
  <PresentationFormat>On-screen Show (4:3)</PresentationFormat>
  <Paragraphs>16</Paragraphs>
  <Slides>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Sophie Benson</dc:creator>
  <cp:lastModifiedBy>Sophie Benson</cp:lastModifiedBy>
  <cp:revision>2</cp:revision>
  <dcterms:created xsi:type="dcterms:W3CDTF">2019-11-07T09:25:26Z</dcterms:created>
  <dcterms:modified xsi:type="dcterms:W3CDTF">2019-11-07T09:43:09Z</dcterms:modified>
</cp:coreProperties>
</file>