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5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7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4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6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84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1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1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5E68-358F-456F-BE07-AE857BD9CA57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9130-F91F-481C-8AEA-F075E017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phie.benson\Documents\ABW_UK_FULL_COLOUR_NO_BACKGROUND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891480"/>
            <a:ext cx="8568952" cy="856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28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 smtClean="0">
                <a:latin typeface="HP Simplified" panose="020B0606020204020204" pitchFamily="34" charset="0"/>
              </a:rPr>
              <a:t>Read these quotes from Saints throughout history.</a:t>
            </a:r>
          </a:p>
          <a:p>
            <a:pPr marL="0" indent="0">
              <a:buNone/>
            </a:pPr>
            <a:endParaRPr lang="en-GB" sz="5400" dirty="0">
              <a:latin typeface="HP Simplified" panose="020B0606020204020204" pitchFamily="34" charset="0"/>
            </a:endParaRPr>
          </a:p>
          <a:p>
            <a:pPr marL="0" indent="0">
              <a:buNone/>
            </a:pPr>
            <a:r>
              <a:rPr lang="en-GB" sz="5400" dirty="0" smtClean="0">
                <a:latin typeface="HP Simplified" panose="020B0606020204020204" pitchFamily="34" charset="0"/>
              </a:rPr>
              <a:t>Which one stands out to you?</a:t>
            </a:r>
            <a:endParaRPr lang="en-GB" sz="5400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4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80" y="158149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8923" y="836712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“Those who have a voice must speak for those who are voiceless.”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0152" y="5013176"/>
            <a:ext cx="1799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St Oscar Romero</a:t>
            </a:r>
          </a:p>
          <a:p>
            <a:endParaRPr lang="en-GB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79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80" y="158149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8923" y="836712"/>
            <a:ext cx="6120680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“Be who God made you to be and you will set the world on fire.”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8" y="5015367"/>
            <a:ext cx="2358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St Catherine of Sienna</a:t>
            </a:r>
          </a:p>
          <a:p>
            <a:endParaRPr lang="en-GB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7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80" y="158149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8923" y="836712"/>
            <a:ext cx="6120680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“</a:t>
            </a:r>
            <a:r>
              <a:rPr lang="en-GB" sz="5400" dirty="0">
                <a:solidFill>
                  <a:schemeClr val="bg1"/>
                </a:solidFill>
                <a:latin typeface="HP Simplified" panose="020B0606020204020204" pitchFamily="34" charset="0"/>
              </a:rPr>
              <a:t>The </a:t>
            </a:r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world </a:t>
            </a:r>
            <a:r>
              <a:rPr lang="en-GB" sz="5400" dirty="0">
                <a:solidFill>
                  <a:schemeClr val="bg1"/>
                </a:solidFill>
                <a:latin typeface="HP Simplified" panose="020B0606020204020204" pitchFamily="34" charset="0"/>
              </a:rPr>
              <a:t>doesn’t simply need what we have. It needs what we are</a:t>
            </a:r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.”</a:t>
            </a:r>
            <a:endParaRPr lang="en-GB" sz="5400" dirty="0" smtClean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5015367"/>
            <a:ext cx="22588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St Theresa Benedicta</a:t>
            </a:r>
            <a:endParaRPr lang="en-GB" b="1" dirty="0">
              <a:solidFill>
                <a:schemeClr val="bg1"/>
              </a:solidFill>
              <a:latin typeface="HP Simplified" panose="020B0606020204020204" pitchFamily="34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(Edith Stein)</a:t>
            </a:r>
          </a:p>
          <a:p>
            <a:endParaRPr lang="en-GB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2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80" y="158149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8923" y="836712"/>
            <a:ext cx="6120680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HP Simplified" panose="020B0606020204020204" pitchFamily="34" charset="0"/>
              </a:rPr>
              <a:t>“All the darkness in the world cannot extinguish the light of a single candle</a:t>
            </a:r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.”</a:t>
            </a:r>
            <a:endParaRPr lang="en-GB" sz="5400" dirty="0" smtClean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3324" y="5015367"/>
            <a:ext cx="1280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St. Francis</a:t>
            </a:r>
          </a:p>
          <a:p>
            <a:endParaRPr lang="en-GB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9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80" y="158149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8923" y="836712"/>
            <a:ext cx="6120680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“We can do no great things; only small things with great love.”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6916" y="5015367"/>
            <a:ext cx="2233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St Teresa of Calcutta</a:t>
            </a:r>
          </a:p>
          <a:p>
            <a:endParaRPr lang="en-GB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3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Lord,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Help us to stand up for what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we believe in.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Teach us to speak out when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we see injustice.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Show us how to love others,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as you love us.</a:t>
            </a:r>
          </a:p>
          <a:p>
            <a:pPr marL="0" indent="0" algn="ctr">
              <a:buNone/>
            </a:pPr>
            <a:r>
              <a:rPr lang="en-GB" sz="4000" dirty="0" smtClean="0">
                <a:latin typeface="HP Simplified" panose="020B0606020204020204" pitchFamily="34" charset="0"/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376507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Benson</dc:creator>
  <cp:lastModifiedBy>Sophie Benson</cp:lastModifiedBy>
  <cp:revision>2</cp:revision>
  <dcterms:created xsi:type="dcterms:W3CDTF">2019-11-07T09:43:13Z</dcterms:created>
  <dcterms:modified xsi:type="dcterms:W3CDTF">2019-11-07T09:53:40Z</dcterms:modified>
</cp:coreProperties>
</file>