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60" r:id="rId5"/>
    <p:sldId id="262" r:id="rId6"/>
    <p:sldId id="263" r:id="rId7"/>
    <p:sldId id="264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25E68-358F-456F-BE07-AE857BD9CA57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9130-F91F-481C-8AEA-F075E0177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1753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25E68-358F-456F-BE07-AE857BD9CA57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9130-F91F-481C-8AEA-F075E0177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573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25E68-358F-456F-BE07-AE857BD9CA57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9130-F91F-481C-8AEA-F075E0177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441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25E68-358F-456F-BE07-AE857BD9CA57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9130-F91F-481C-8AEA-F075E0177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4261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25E68-358F-456F-BE07-AE857BD9CA57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9130-F91F-481C-8AEA-F075E0177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4843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25E68-358F-456F-BE07-AE857BD9CA57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9130-F91F-481C-8AEA-F075E0177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19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25E68-358F-456F-BE07-AE857BD9CA57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9130-F91F-481C-8AEA-F075E0177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713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25E68-358F-456F-BE07-AE857BD9CA57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9130-F91F-481C-8AEA-F075E0177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469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25E68-358F-456F-BE07-AE857BD9CA57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9130-F91F-481C-8AEA-F075E0177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25E68-358F-456F-BE07-AE857BD9CA57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9130-F91F-481C-8AEA-F075E0177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752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25E68-358F-456F-BE07-AE857BD9CA57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09130-F91F-481C-8AEA-F075E0177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714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25E68-358F-456F-BE07-AE857BD9CA57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09130-F91F-481C-8AEA-F075E0177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644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ophie.benson\Documents\ABW_UK_FULL_COLOUR_NO_BACKGROUND_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-891480"/>
            <a:ext cx="8568952" cy="8568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8288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5400" dirty="0" smtClean="0">
                <a:latin typeface="HP Simplified" panose="020B0606020204020204" pitchFamily="34" charset="0"/>
              </a:rPr>
              <a:t>Read these quotes from Saints throughout history.</a:t>
            </a:r>
          </a:p>
          <a:p>
            <a:pPr marL="0" indent="0">
              <a:buNone/>
            </a:pPr>
            <a:endParaRPr lang="en-GB" sz="5400" dirty="0">
              <a:latin typeface="HP Simplified" panose="020B0606020204020204" pitchFamily="34" charset="0"/>
            </a:endParaRPr>
          </a:p>
          <a:p>
            <a:pPr marL="0" indent="0">
              <a:buNone/>
            </a:pPr>
            <a:r>
              <a:rPr lang="en-GB" sz="5400" dirty="0" smtClean="0">
                <a:latin typeface="HP Simplified" panose="020B0606020204020204" pitchFamily="34" charset="0"/>
              </a:rPr>
              <a:t>Which one stands out to you?</a:t>
            </a:r>
            <a:endParaRPr lang="en-GB" sz="5400" dirty="0">
              <a:latin typeface="HP Simplified" panose="020B06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944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980" y="158149"/>
            <a:ext cx="6858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8923" y="836712"/>
            <a:ext cx="61206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5400" dirty="0" smtClean="0">
                <a:solidFill>
                  <a:schemeClr val="bg1"/>
                </a:solidFill>
                <a:latin typeface="HP Simplified" panose="020B0606020204020204" pitchFamily="34" charset="0"/>
              </a:rPr>
              <a:t>“Those who have a voice must speak for those who are voiceless.”</a:t>
            </a:r>
          </a:p>
        </p:txBody>
      </p:sp>
      <p:sp>
        <p:nvSpPr>
          <p:cNvPr id="6" name="Rectangle 5"/>
          <p:cNvSpPr/>
          <p:nvPr/>
        </p:nvSpPr>
        <p:spPr>
          <a:xfrm>
            <a:off x="5940152" y="5013176"/>
            <a:ext cx="17994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  <a:latin typeface="HP Simplified" panose="020B0606020204020204" pitchFamily="34" charset="0"/>
              </a:rPr>
              <a:t>St Oscar Romero</a:t>
            </a:r>
          </a:p>
          <a:p>
            <a:endParaRPr lang="en-GB" dirty="0">
              <a:solidFill>
                <a:schemeClr val="bg1"/>
              </a:solidFill>
              <a:latin typeface="HP Simplified" panose="020B06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794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980" y="158149"/>
            <a:ext cx="6858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8923" y="836712"/>
            <a:ext cx="6120680" cy="341632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5400" dirty="0" smtClean="0">
                <a:solidFill>
                  <a:schemeClr val="bg1"/>
                </a:solidFill>
                <a:latin typeface="HP Simplified" panose="020B0606020204020204" pitchFamily="34" charset="0"/>
              </a:rPr>
              <a:t>“Be who God made you to be and you will set the world on fire.”</a:t>
            </a:r>
          </a:p>
        </p:txBody>
      </p:sp>
      <p:sp>
        <p:nvSpPr>
          <p:cNvPr id="6" name="Rectangle 5"/>
          <p:cNvSpPr/>
          <p:nvPr/>
        </p:nvSpPr>
        <p:spPr>
          <a:xfrm>
            <a:off x="5364088" y="5015367"/>
            <a:ext cx="23587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  <a:latin typeface="HP Simplified" panose="020B0606020204020204" pitchFamily="34" charset="0"/>
              </a:rPr>
              <a:t>St Catherine of Sienna</a:t>
            </a:r>
          </a:p>
          <a:p>
            <a:endParaRPr lang="en-GB" dirty="0">
              <a:solidFill>
                <a:schemeClr val="bg1"/>
              </a:solidFill>
              <a:latin typeface="HP Simplified" panose="020B06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177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980" y="158149"/>
            <a:ext cx="6858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8923" y="836712"/>
            <a:ext cx="6120680" cy="341632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5400" dirty="0" smtClean="0">
                <a:solidFill>
                  <a:schemeClr val="bg1"/>
                </a:solidFill>
                <a:latin typeface="HP Simplified" panose="020B0606020204020204" pitchFamily="34" charset="0"/>
              </a:rPr>
              <a:t>“</a:t>
            </a:r>
            <a:r>
              <a:rPr lang="en-GB" sz="5400" dirty="0">
                <a:solidFill>
                  <a:schemeClr val="bg1"/>
                </a:solidFill>
                <a:latin typeface="HP Simplified" panose="020B0606020204020204" pitchFamily="34" charset="0"/>
              </a:rPr>
              <a:t>The </a:t>
            </a:r>
            <a:r>
              <a:rPr lang="en-GB" sz="5400" dirty="0" smtClean="0">
                <a:solidFill>
                  <a:schemeClr val="bg1"/>
                </a:solidFill>
                <a:latin typeface="HP Simplified" panose="020B0606020204020204" pitchFamily="34" charset="0"/>
              </a:rPr>
              <a:t>world </a:t>
            </a:r>
            <a:r>
              <a:rPr lang="en-GB" sz="5400" dirty="0">
                <a:solidFill>
                  <a:schemeClr val="bg1"/>
                </a:solidFill>
                <a:latin typeface="HP Simplified" panose="020B0606020204020204" pitchFamily="34" charset="0"/>
              </a:rPr>
              <a:t>doesn’t simply need what we have. It needs what we are</a:t>
            </a:r>
            <a:r>
              <a:rPr lang="en-GB" sz="5400" dirty="0" smtClean="0">
                <a:solidFill>
                  <a:schemeClr val="bg1"/>
                </a:solidFill>
                <a:latin typeface="HP Simplified" panose="020B0606020204020204" pitchFamily="34" charset="0"/>
              </a:rPr>
              <a:t>.”</a:t>
            </a:r>
            <a:endParaRPr lang="en-GB" sz="5400" dirty="0" smtClean="0">
              <a:solidFill>
                <a:schemeClr val="bg1"/>
              </a:solidFill>
              <a:latin typeface="HP Simplified" panose="020B0606020204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64088" y="5015367"/>
            <a:ext cx="225888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  <a:latin typeface="HP Simplified" panose="020B0606020204020204" pitchFamily="34" charset="0"/>
              </a:rPr>
              <a:t>St Theresa Benedicta</a:t>
            </a:r>
            <a:endParaRPr lang="en-GB" b="1" dirty="0">
              <a:solidFill>
                <a:schemeClr val="bg1"/>
              </a:solidFill>
              <a:latin typeface="HP Simplified" panose="020B0606020204020204" pitchFamily="34" charset="0"/>
            </a:endParaRPr>
          </a:p>
          <a:p>
            <a:r>
              <a:rPr lang="en-GB" b="1" dirty="0" smtClean="0">
                <a:solidFill>
                  <a:schemeClr val="bg1"/>
                </a:solidFill>
                <a:latin typeface="HP Simplified" panose="020B0606020204020204" pitchFamily="34" charset="0"/>
              </a:rPr>
              <a:t>(Edith Stein)</a:t>
            </a:r>
          </a:p>
          <a:p>
            <a:endParaRPr lang="en-GB" dirty="0">
              <a:solidFill>
                <a:schemeClr val="bg1"/>
              </a:solidFill>
              <a:latin typeface="HP Simplified" panose="020B06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429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980" y="158149"/>
            <a:ext cx="6858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8923" y="836712"/>
            <a:ext cx="6120680" cy="341632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5400" dirty="0">
                <a:solidFill>
                  <a:schemeClr val="bg1"/>
                </a:solidFill>
                <a:latin typeface="HP Simplified" panose="020B0606020204020204" pitchFamily="34" charset="0"/>
              </a:rPr>
              <a:t>“All the darkness in the world cannot extinguish the light of a single candle</a:t>
            </a:r>
            <a:r>
              <a:rPr lang="en-GB" sz="5400" dirty="0" smtClean="0">
                <a:solidFill>
                  <a:schemeClr val="bg1"/>
                </a:solidFill>
                <a:latin typeface="HP Simplified" panose="020B0606020204020204" pitchFamily="34" charset="0"/>
              </a:rPr>
              <a:t>.”</a:t>
            </a:r>
            <a:endParaRPr lang="en-GB" sz="5400" dirty="0" smtClean="0">
              <a:solidFill>
                <a:schemeClr val="bg1"/>
              </a:solidFill>
              <a:latin typeface="HP Simplified" panose="020B0606020204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53324" y="5015367"/>
            <a:ext cx="12804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HP Simplified" panose="020B0606020204020204" pitchFamily="34" charset="0"/>
              </a:rPr>
              <a:t>St. Francis</a:t>
            </a:r>
          </a:p>
          <a:p>
            <a:endParaRPr lang="en-GB" dirty="0">
              <a:solidFill>
                <a:schemeClr val="bg1"/>
              </a:solidFill>
              <a:latin typeface="HP Simplified" panose="020B06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295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980" y="158149"/>
            <a:ext cx="6858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8923" y="836712"/>
            <a:ext cx="6120680" cy="341632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5400" dirty="0" smtClean="0">
                <a:solidFill>
                  <a:schemeClr val="bg1"/>
                </a:solidFill>
                <a:latin typeface="HP Simplified" panose="020B0606020204020204" pitchFamily="34" charset="0"/>
              </a:rPr>
              <a:t>“We can do no great things; only small things with great love.”</a:t>
            </a:r>
          </a:p>
        </p:txBody>
      </p:sp>
      <p:sp>
        <p:nvSpPr>
          <p:cNvPr id="6" name="Rectangle 5"/>
          <p:cNvSpPr/>
          <p:nvPr/>
        </p:nvSpPr>
        <p:spPr>
          <a:xfrm>
            <a:off x="5376916" y="5015367"/>
            <a:ext cx="22332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dirty="0" smtClean="0">
                <a:solidFill>
                  <a:schemeClr val="bg1"/>
                </a:solidFill>
                <a:latin typeface="HP Simplified" panose="020B0606020204020204" pitchFamily="34" charset="0"/>
              </a:rPr>
              <a:t>St Teresa of Calcutta</a:t>
            </a:r>
          </a:p>
          <a:p>
            <a:endParaRPr lang="en-GB" dirty="0">
              <a:solidFill>
                <a:schemeClr val="bg1"/>
              </a:solidFill>
              <a:latin typeface="HP Simplified" panose="020B06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1318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4000" dirty="0" smtClean="0">
                <a:latin typeface="HP Simplified" panose="020B0606020204020204" pitchFamily="34" charset="0"/>
              </a:rPr>
              <a:t>Lord,</a:t>
            </a:r>
          </a:p>
          <a:p>
            <a:pPr marL="0" indent="0" algn="ctr">
              <a:buNone/>
            </a:pPr>
            <a:r>
              <a:rPr lang="en-GB" sz="4000" dirty="0" smtClean="0">
                <a:latin typeface="HP Simplified" panose="020B0606020204020204" pitchFamily="34" charset="0"/>
              </a:rPr>
              <a:t>Help us to stand up for what</a:t>
            </a:r>
          </a:p>
          <a:p>
            <a:pPr marL="0" indent="0" algn="ctr">
              <a:buNone/>
            </a:pPr>
            <a:r>
              <a:rPr lang="en-GB" sz="4000" dirty="0" smtClean="0">
                <a:latin typeface="HP Simplified" panose="020B0606020204020204" pitchFamily="34" charset="0"/>
              </a:rPr>
              <a:t>we believe in.</a:t>
            </a:r>
          </a:p>
          <a:p>
            <a:pPr marL="0" indent="0" algn="ctr">
              <a:buNone/>
            </a:pPr>
            <a:r>
              <a:rPr lang="en-GB" sz="4000" dirty="0" smtClean="0">
                <a:latin typeface="HP Simplified" panose="020B0606020204020204" pitchFamily="34" charset="0"/>
              </a:rPr>
              <a:t>Teach us to speak out when</a:t>
            </a:r>
          </a:p>
          <a:p>
            <a:pPr marL="0" indent="0" algn="ctr">
              <a:buNone/>
            </a:pPr>
            <a:r>
              <a:rPr lang="en-GB" sz="4000" dirty="0" smtClean="0">
                <a:latin typeface="HP Simplified" panose="020B0606020204020204" pitchFamily="34" charset="0"/>
              </a:rPr>
              <a:t>we see injustice.</a:t>
            </a:r>
          </a:p>
          <a:p>
            <a:pPr marL="0" indent="0" algn="ctr">
              <a:buNone/>
            </a:pPr>
            <a:r>
              <a:rPr lang="en-GB" sz="4000" dirty="0" smtClean="0">
                <a:latin typeface="HP Simplified" panose="020B0606020204020204" pitchFamily="34" charset="0"/>
              </a:rPr>
              <a:t>Show us how to love others,</a:t>
            </a:r>
          </a:p>
          <a:p>
            <a:pPr marL="0" indent="0" algn="ctr">
              <a:buNone/>
            </a:pPr>
            <a:r>
              <a:rPr lang="en-GB" sz="4000" dirty="0" smtClean="0">
                <a:latin typeface="HP Simplified" panose="020B0606020204020204" pitchFamily="34" charset="0"/>
              </a:rPr>
              <a:t>as you love us.</a:t>
            </a:r>
          </a:p>
          <a:p>
            <a:pPr marL="0" indent="0" algn="ctr">
              <a:buNone/>
            </a:pPr>
            <a:r>
              <a:rPr lang="en-GB" sz="4000" dirty="0" smtClean="0">
                <a:latin typeface="HP Simplified" panose="020B0606020204020204" pitchFamily="34" charset="0"/>
              </a:rPr>
              <a:t>Amen</a:t>
            </a:r>
          </a:p>
        </p:txBody>
      </p:sp>
    </p:spTree>
    <p:extLst>
      <p:ext uri="{BB962C8B-B14F-4D97-AF65-F5344CB8AC3E}">
        <p14:creationId xmlns:p14="http://schemas.microsoft.com/office/powerpoint/2010/main" val="37650771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150</Words>
  <Application>Microsoft Office PowerPoint</Application>
  <PresentationFormat>On-screen Show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Sophie Benson</dc:creator>
  <cp:lastModifiedBy>Sophie Benson</cp:lastModifiedBy>
  <cp:revision>2</cp:revision>
  <dcterms:created xsi:type="dcterms:W3CDTF">2019-11-07T09:43:13Z</dcterms:created>
  <dcterms:modified xsi:type="dcterms:W3CDTF">2019-11-07T09:53:40Z</dcterms:modified>
</cp:coreProperties>
</file>