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63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48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37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92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9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3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0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8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9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C96EF-DBF8-4946-85D7-6920E84327EE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84B4-C781-433F-8A3F-2C51237BC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77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.benson\Documents\ABW_UK_FULL_COLOUR_NO_BACKGROUN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891480"/>
            <a:ext cx="8568952" cy="85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0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80" y="158149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8923" y="836712"/>
            <a:ext cx="6120680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“Be who God made you to be and you will set the world on fire.”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4088" y="5015367"/>
            <a:ext cx="2358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St Catherine of Sienna</a:t>
            </a:r>
          </a:p>
          <a:p>
            <a:endParaRPr lang="en-GB" dirty="0">
              <a:solidFill>
                <a:schemeClr val="bg1"/>
              </a:solidFill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5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 smtClean="0">
                <a:latin typeface="HP Simplified" panose="020B0606020204020204" pitchFamily="34" charset="0"/>
              </a:rPr>
              <a:t>When things are hard, when people get us down, it can be hard to remember who God says we are.</a:t>
            </a:r>
          </a:p>
          <a:p>
            <a:pPr marL="0" indent="0">
              <a:buNone/>
            </a:pPr>
            <a:endParaRPr lang="en-GB" sz="4000" dirty="0">
              <a:latin typeface="HP Simplified" panose="020B0606020204020204" pitchFamily="34" charset="0"/>
            </a:endParaRPr>
          </a:p>
          <a:p>
            <a:pPr marL="0" indent="0">
              <a:buNone/>
            </a:pPr>
            <a:r>
              <a:rPr lang="en-GB" sz="4000" dirty="0" smtClean="0">
                <a:latin typeface="HP Simplified" panose="020B0606020204020204" pitchFamily="34" charset="0"/>
              </a:rPr>
              <a:t>Listen to the lyrics of this song and remember: you are seen, known and loved.</a:t>
            </a:r>
            <a:endParaRPr lang="en-GB" sz="4000" dirty="0"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9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688"/>
            <a:ext cx="91440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</Words>
  <Application>Microsoft Office PowerPoint</Application>
  <PresentationFormat>On-screen Show (4:3)</PresentationFormat>
  <Paragraphs>5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1</cp:revision>
  <dcterms:created xsi:type="dcterms:W3CDTF">2019-11-07T09:53:43Z</dcterms:created>
  <dcterms:modified xsi:type="dcterms:W3CDTF">2019-11-07T10:00:16Z</dcterms:modified>
</cp:coreProperties>
</file>