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A5D95-A062-4617-B8E3-D58045738ABD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7BA1-364C-40BE-BABE-9387EE1D0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626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A5D95-A062-4617-B8E3-D58045738ABD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7BA1-364C-40BE-BABE-9387EE1D0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120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A5D95-A062-4617-B8E3-D58045738ABD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7BA1-364C-40BE-BABE-9387EE1D0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550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A5D95-A062-4617-B8E3-D58045738ABD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7BA1-364C-40BE-BABE-9387EE1D0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307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A5D95-A062-4617-B8E3-D58045738ABD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7BA1-364C-40BE-BABE-9387EE1D0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126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A5D95-A062-4617-B8E3-D58045738ABD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7BA1-364C-40BE-BABE-9387EE1D0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02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A5D95-A062-4617-B8E3-D58045738ABD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7BA1-364C-40BE-BABE-9387EE1D0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490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A5D95-A062-4617-B8E3-D58045738ABD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7BA1-364C-40BE-BABE-9387EE1D0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021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A5D95-A062-4617-B8E3-D58045738ABD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7BA1-364C-40BE-BABE-9387EE1D0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271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A5D95-A062-4617-B8E3-D58045738ABD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7BA1-364C-40BE-BABE-9387EE1D0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678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A5D95-A062-4617-B8E3-D58045738ABD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7BA1-364C-40BE-BABE-9387EE1D0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137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A5D95-A062-4617-B8E3-D58045738ABD}" type="datetimeFigureOut">
              <a:rPr lang="en-GB" smtClean="0"/>
              <a:t>18/11/2019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87BA1-364C-40BE-BABE-9387EE1D0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490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539552" y="0"/>
            <a:ext cx="7992888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HP Simplified" panose="020B0606020204020204" pitchFamily="34" charset="0"/>
              </a:rPr>
              <a:t>Have someone in your class read this scripture out loud. As you listen, which phrase stands out to you?</a:t>
            </a:r>
          </a:p>
          <a:p>
            <a:endParaRPr lang="en-GB" sz="2000" dirty="0">
              <a:latin typeface="HP Simplified" panose="020B0606020204020204" pitchFamily="34" charset="0"/>
            </a:endParaRPr>
          </a:p>
          <a:p>
            <a:r>
              <a:rPr lang="en-GB" sz="2400" dirty="0">
                <a:latin typeface="HP Simplified" panose="020B0606020204020204" pitchFamily="34" charset="0"/>
              </a:rPr>
              <a:t>When </a:t>
            </a:r>
            <a:r>
              <a:rPr lang="en-GB" sz="2400" dirty="0" smtClean="0">
                <a:latin typeface="HP Simplified" panose="020B0606020204020204" pitchFamily="34" charset="0"/>
              </a:rPr>
              <a:t>Jesus</a:t>
            </a:r>
            <a:r>
              <a:rPr lang="en-GB" sz="2400" dirty="0">
                <a:latin typeface="HP Simplified" panose="020B0606020204020204" pitchFamily="34" charset="0"/>
              </a:rPr>
              <a:t> saw the crowds, he went up the mountain; and after he sat down, his disciples came to him. </a:t>
            </a:r>
            <a:r>
              <a:rPr lang="en-GB" sz="2400" dirty="0" smtClean="0">
                <a:latin typeface="HP Simplified" panose="020B0606020204020204" pitchFamily="34" charset="0"/>
              </a:rPr>
              <a:t>Then </a:t>
            </a:r>
            <a:r>
              <a:rPr lang="en-GB" sz="2400" dirty="0">
                <a:latin typeface="HP Simplified" panose="020B0606020204020204" pitchFamily="34" charset="0"/>
              </a:rPr>
              <a:t>he began to speak, and taught them, saying</a:t>
            </a:r>
            <a:r>
              <a:rPr lang="en-GB" sz="2400" dirty="0" smtClean="0">
                <a:latin typeface="HP Simplified" panose="020B0606020204020204" pitchFamily="34" charset="0"/>
              </a:rPr>
              <a:t>:</a:t>
            </a:r>
          </a:p>
          <a:p>
            <a:endParaRPr lang="en-GB" sz="2400" dirty="0">
              <a:latin typeface="HP Simplified" panose="020B0606020204020204" pitchFamily="34" charset="0"/>
            </a:endParaRPr>
          </a:p>
          <a:p>
            <a:r>
              <a:rPr lang="en-GB" sz="2400" dirty="0" smtClean="0">
                <a:latin typeface="HP Simplified" panose="020B0606020204020204" pitchFamily="34" charset="0"/>
              </a:rPr>
              <a:t>“</a:t>
            </a:r>
            <a:r>
              <a:rPr lang="en-GB" sz="2400" dirty="0">
                <a:latin typeface="HP Simplified" panose="020B0606020204020204" pitchFamily="34" charset="0"/>
              </a:rPr>
              <a:t>Blessed are the poor in spirit, for theirs is the kingdom of heaven</a:t>
            </a:r>
            <a:r>
              <a:rPr lang="en-GB" sz="2400" dirty="0" smtClean="0">
                <a:latin typeface="HP Simplified" panose="020B0606020204020204" pitchFamily="34" charset="0"/>
              </a:rPr>
              <a:t>.</a:t>
            </a:r>
          </a:p>
          <a:p>
            <a:endParaRPr lang="en-GB" sz="2400" dirty="0">
              <a:latin typeface="HP Simplified" panose="020B0606020204020204" pitchFamily="34" charset="0"/>
            </a:endParaRPr>
          </a:p>
          <a:p>
            <a:r>
              <a:rPr lang="en-GB" sz="2400" dirty="0" smtClean="0">
                <a:latin typeface="HP Simplified" panose="020B0606020204020204" pitchFamily="34" charset="0"/>
              </a:rPr>
              <a:t>“Blessed </a:t>
            </a:r>
            <a:r>
              <a:rPr lang="en-GB" sz="2400" dirty="0">
                <a:latin typeface="HP Simplified" panose="020B0606020204020204" pitchFamily="34" charset="0"/>
              </a:rPr>
              <a:t>are those who mourn, for they will be comforted</a:t>
            </a:r>
            <a:r>
              <a:rPr lang="en-GB" sz="2400" dirty="0" smtClean="0">
                <a:latin typeface="HP Simplified" panose="020B0606020204020204" pitchFamily="34" charset="0"/>
              </a:rPr>
              <a:t>.</a:t>
            </a:r>
          </a:p>
          <a:p>
            <a:endParaRPr lang="en-GB" sz="2400" dirty="0">
              <a:latin typeface="HP Simplified" panose="020B0606020204020204" pitchFamily="34" charset="0"/>
            </a:endParaRPr>
          </a:p>
          <a:p>
            <a:r>
              <a:rPr lang="en-GB" sz="2400" dirty="0" smtClean="0">
                <a:latin typeface="HP Simplified" panose="020B0606020204020204" pitchFamily="34" charset="0"/>
              </a:rPr>
              <a:t>“Blessed </a:t>
            </a:r>
            <a:r>
              <a:rPr lang="en-GB" sz="2400" dirty="0">
                <a:latin typeface="HP Simplified" panose="020B0606020204020204" pitchFamily="34" charset="0"/>
              </a:rPr>
              <a:t>are the meek, for they will inherit the earth</a:t>
            </a:r>
            <a:r>
              <a:rPr lang="en-GB" sz="2400" dirty="0" smtClean="0">
                <a:latin typeface="HP Simplified" panose="020B0606020204020204" pitchFamily="34" charset="0"/>
              </a:rPr>
              <a:t>.</a:t>
            </a:r>
          </a:p>
          <a:p>
            <a:endParaRPr lang="en-GB" sz="2400" dirty="0">
              <a:latin typeface="HP Simplified" panose="020B0606020204020204" pitchFamily="34" charset="0"/>
            </a:endParaRPr>
          </a:p>
          <a:p>
            <a:r>
              <a:rPr lang="en-GB" sz="2400" dirty="0" smtClean="0">
                <a:latin typeface="HP Simplified" panose="020B0606020204020204" pitchFamily="34" charset="0"/>
              </a:rPr>
              <a:t>“Blessed </a:t>
            </a:r>
            <a:r>
              <a:rPr lang="en-GB" sz="2400" dirty="0">
                <a:latin typeface="HP Simplified" panose="020B0606020204020204" pitchFamily="34" charset="0"/>
              </a:rPr>
              <a:t>are those who hunger and thirst for righteousness, for they will be filled</a:t>
            </a:r>
            <a:r>
              <a:rPr lang="en-GB" sz="2400" dirty="0" smtClean="0">
                <a:latin typeface="HP Simplified" panose="020B0606020204020204" pitchFamily="34" charset="0"/>
              </a:rPr>
              <a:t>.</a:t>
            </a:r>
          </a:p>
          <a:p>
            <a:endParaRPr lang="en-GB" sz="2400" dirty="0">
              <a:latin typeface="HP Simplified" panose="020B0606020204020204" pitchFamily="34" charset="0"/>
            </a:endParaRPr>
          </a:p>
          <a:p>
            <a:r>
              <a:rPr lang="en-GB" sz="2400" dirty="0" smtClean="0">
                <a:latin typeface="HP Simplified" panose="020B0606020204020204" pitchFamily="34" charset="0"/>
              </a:rPr>
              <a:t>“Blessed </a:t>
            </a:r>
            <a:r>
              <a:rPr lang="en-GB" sz="2400" dirty="0">
                <a:latin typeface="HP Simplified" panose="020B0606020204020204" pitchFamily="34" charset="0"/>
              </a:rPr>
              <a:t>are the merciful, for they will receive mercy.</a:t>
            </a:r>
          </a:p>
          <a:p>
            <a:endParaRPr lang="en-GB" sz="2000" dirty="0">
              <a:latin typeface="HP Simplified" panose="020B06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52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539552" y="476672"/>
            <a:ext cx="799288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HP Simplified" panose="020B0606020204020204" pitchFamily="34" charset="0"/>
              </a:rPr>
              <a:t>“Blessed are the pure in heart, for they will see God.</a:t>
            </a:r>
          </a:p>
          <a:p>
            <a:endParaRPr lang="en-GB" sz="2400" dirty="0" smtClean="0">
              <a:latin typeface="HP Simplified" panose="020B0606020204020204" pitchFamily="34" charset="0"/>
            </a:endParaRPr>
          </a:p>
          <a:p>
            <a:r>
              <a:rPr lang="en-GB" sz="2400" dirty="0" smtClean="0">
                <a:latin typeface="HP Simplified" panose="020B0606020204020204" pitchFamily="34" charset="0"/>
              </a:rPr>
              <a:t>“Blessed are the peacemakers, for they will be called children of God.</a:t>
            </a:r>
          </a:p>
          <a:p>
            <a:endParaRPr lang="en-GB" sz="2400" dirty="0" smtClean="0">
              <a:latin typeface="HP Simplified" panose="020B0606020204020204" pitchFamily="34" charset="0"/>
            </a:endParaRPr>
          </a:p>
          <a:p>
            <a:r>
              <a:rPr lang="en-GB" sz="2400" dirty="0" smtClean="0">
                <a:latin typeface="HP Simplified" panose="020B0606020204020204" pitchFamily="34" charset="0"/>
              </a:rPr>
              <a:t>“Blessed are those who are persecuted for righteousness’ sake, for theirs is the kingdom of heaven.</a:t>
            </a:r>
          </a:p>
          <a:p>
            <a:endParaRPr lang="en-GB" sz="2400" dirty="0" smtClean="0">
              <a:latin typeface="HP Simplified" panose="020B0606020204020204" pitchFamily="34" charset="0"/>
            </a:endParaRPr>
          </a:p>
          <a:p>
            <a:r>
              <a:rPr lang="en-GB" sz="2400" dirty="0" smtClean="0">
                <a:latin typeface="HP Simplified" panose="020B0606020204020204" pitchFamily="34" charset="0"/>
              </a:rPr>
              <a:t>“Blessed are you when people revile you and persecute you and utter all kinds of evil against you falsely</a:t>
            </a:r>
            <a:r>
              <a:rPr lang="en-GB" sz="2400" baseline="30000" dirty="0" smtClean="0">
                <a:latin typeface="HP Simplified" panose="020B0606020204020204" pitchFamily="34" charset="0"/>
              </a:rPr>
              <a:t> </a:t>
            </a:r>
            <a:r>
              <a:rPr lang="en-GB" sz="2400" dirty="0" smtClean="0">
                <a:latin typeface="HP Simplified" panose="020B0606020204020204" pitchFamily="34" charset="0"/>
              </a:rPr>
              <a:t>on my account. </a:t>
            </a:r>
            <a:endParaRPr lang="en-GB" sz="2400" b="1" baseline="30000" dirty="0">
              <a:latin typeface="HP Simplified" panose="020B0606020204020204" pitchFamily="34" charset="0"/>
            </a:endParaRPr>
          </a:p>
          <a:p>
            <a:endParaRPr lang="en-GB" sz="2400" b="1" baseline="30000" dirty="0" smtClean="0">
              <a:latin typeface="HP Simplified" panose="020B0606020204020204" pitchFamily="34" charset="0"/>
            </a:endParaRPr>
          </a:p>
          <a:p>
            <a:r>
              <a:rPr lang="en-GB" sz="2400" dirty="0" smtClean="0">
                <a:latin typeface="HP Simplified" panose="020B0606020204020204" pitchFamily="34" charset="0"/>
              </a:rPr>
              <a:t>Rejoice and be glad, for your reward is great in heaven, for in the same way they persecuted the prophets who were before you.</a:t>
            </a:r>
          </a:p>
          <a:p>
            <a:endParaRPr lang="en-GB" sz="2400" dirty="0">
              <a:latin typeface="HP Simplified" panose="020B06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630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179512" y="171597"/>
            <a:ext cx="3528392" cy="3240360"/>
          </a:xfrm>
          <a:prstGeom prst="ellipse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5364088" y="1196752"/>
            <a:ext cx="3528392" cy="3240360"/>
          </a:xfrm>
          <a:prstGeom prst="ellipse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2051720" y="3464761"/>
            <a:ext cx="3528392" cy="3240360"/>
          </a:xfrm>
          <a:prstGeom prst="ellipse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737574" y="1006947"/>
            <a:ext cx="24122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HP Simplified" panose="020B0606020204020204" pitchFamily="34" charset="0"/>
              </a:rPr>
              <a:t>Which phrase stood out to you?</a:t>
            </a:r>
            <a:endParaRPr lang="en-GB" sz="3200" dirty="0">
              <a:latin typeface="HP Simplified" panose="020B0606020204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13064" y="1844824"/>
            <a:ext cx="263044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HP Simplified" panose="020B0606020204020204" pitchFamily="34" charset="0"/>
              </a:rPr>
              <a:t>What is God trying to tell us through this scripture?</a:t>
            </a:r>
            <a:endParaRPr lang="en-GB" sz="3200" dirty="0">
              <a:latin typeface="HP Simplified" panose="020B0606020204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00696" y="4300111"/>
            <a:ext cx="26304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HP Simplified" panose="020B0606020204020204" pitchFamily="34" charset="0"/>
              </a:rPr>
              <a:t>How can you apply this to your life?</a:t>
            </a:r>
            <a:endParaRPr lang="en-GB" sz="3200" dirty="0">
              <a:latin typeface="HP Simplified" panose="020B06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403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124</Words>
  <Application>Microsoft Office PowerPoint</Application>
  <PresentationFormat>On-screen Show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Sophie Benson</dc:creator>
  <cp:lastModifiedBy>Sophie Benson</cp:lastModifiedBy>
  <cp:revision>1</cp:revision>
  <dcterms:created xsi:type="dcterms:W3CDTF">2019-11-18T08:34:30Z</dcterms:created>
  <dcterms:modified xsi:type="dcterms:W3CDTF">2019-11-18T08:40:26Z</dcterms:modified>
</cp:coreProperties>
</file>