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7583-276A-4623-AD4B-445386A52231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EBF9-8915-40A5-8D21-010F118D3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043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7583-276A-4623-AD4B-445386A52231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EBF9-8915-40A5-8D21-010F118D3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84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7583-276A-4623-AD4B-445386A52231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EBF9-8915-40A5-8D21-010F118D3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3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7583-276A-4623-AD4B-445386A52231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EBF9-8915-40A5-8D21-010F118D3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6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7583-276A-4623-AD4B-445386A52231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EBF9-8915-40A5-8D21-010F118D3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10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7583-276A-4623-AD4B-445386A52231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EBF9-8915-40A5-8D21-010F118D3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6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7583-276A-4623-AD4B-445386A52231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EBF9-8915-40A5-8D21-010F118D3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6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7583-276A-4623-AD4B-445386A52231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EBF9-8915-40A5-8D21-010F118D3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94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7583-276A-4623-AD4B-445386A52231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EBF9-8915-40A5-8D21-010F118D3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0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7583-276A-4623-AD4B-445386A52231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EBF9-8915-40A5-8D21-010F118D3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45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7583-276A-4623-AD4B-445386A52231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EBF9-8915-40A5-8D21-010F118D3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16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47583-276A-4623-AD4B-445386A52231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2EBF9-8915-40A5-8D21-010F118D3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9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ope Francis releases six new Beatitudes H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595.66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6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476672"/>
            <a:ext cx="35283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latin typeface="HP Simplified" panose="020B0606020204020204" pitchFamily="34" charset="0"/>
              </a:rPr>
              <a:t>Pope Francis has said that new situations require new energy and commitment.</a:t>
            </a:r>
          </a:p>
          <a:p>
            <a:pPr algn="r"/>
            <a:endParaRPr lang="en-GB" sz="2800" dirty="0">
              <a:latin typeface="HP Simplified" panose="020B0606020204020204" pitchFamily="34" charset="0"/>
            </a:endParaRPr>
          </a:p>
          <a:p>
            <a:pPr algn="r"/>
            <a:r>
              <a:rPr lang="en-GB" sz="2800" dirty="0" smtClean="0">
                <a:latin typeface="HP Simplified" panose="020B0606020204020204" pitchFamily="34" charset="0"/>
              </a:rPr>
              <a:t>His new beatitudes challenge us to go out into the world and make a difference.</a:t>
            </a:r>
            <a:endParaRPr lang="en-GB" sz="2800" dirty="0">
              <a:latin typeface="HP Simplified" panose="020B06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5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07504" y="0"/>
            <a:ext cx="9036496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HP Simplified" panose="020B0606020204020204" pitchFamily="34" charset="0"/>
              </a:rPr>
              <a:t>Which of Pope Francis’ beatitudes will you try to live out today?</a:t>
            </a:r>
          </a:p>
          <a:p>
            <a:endParaRPr lang="en-GB" sz="2400" dirty="0">
              <a:latin typeface="HP Simplified" panose="020B0606020204020204" pitchFamily="34" charset="0"/>
            </a:endParaRPr>
          </a:p>
          <a:p>
            <a:r>
              <a:rPr lang="en-GB" sz="2400" dirty="0">
                <a:latin typeface="HP Simplified" panose="020B0606020204020204" pitchFamily="34" charset="0"/>
              </a:rPr>
              <a:t>— Blessed are those who remain faithful while enduring evils inflicted on them by others and forgive them from their heart</a:t>
            </a:r>
            <a:r>
              <a:rPr lang="en-GB" sz="2400" dirty="0" smtClean="0">
                <a:latin typeface="HP Simplified" panose="020B0606020204020204" pitchFamily="34" charset="0"/>
              </a:rPr>
              <a:t>.</a:t>
            </a:r>
          </a:p>
          <a:p>
            <a:endParaRPr lang="en-GB" sz="2400" dirty="0">
              <a:latin typeface="HP Simplified" panose="020B0606020204020204" pitchFamily="34" charset="0"/>
            </a:endParaRPr>
          </a:p>
          <a:p>
            <a:r>
              <a:rPr lang="en-GB" sz="2400" dirty="0">
                <a:latin typeface="HP Simplified" panose="020B0606020204020204" pitchFamily="34" charset="0"/>
              </a:rPr>
              <a:t>— Blessed are those who look into the eyes of the abandoned and marginalised and show them their closeness</a:t>
            </a:r>
            <a:r>
              <a:rPr lang="en-GB" sz="2400" dirty="0" smtClean="0">
                <a:latin typeface="HP Simplified" panose="020B0606020204020204" pitchFamily="34" charset="0"/>
              </a:rPr>
              <a:t>.</a:t>
            </a:r>
          </a:p>
          <a:p>
            <a:endParaRPr lang="en-GB" sz="2400" dirty="0">
              <a:latin typeface="HP Simplified" panose="020B0606020204020204" pitchFamily="34" charset="0"/>
            </a:endParaRPr>
          </a:p>
          <a:p>
            <a:r>
              <a:rPr lang="en-GB" sz="2400" dirty="0">
                <a:latin typeface="HP Simplified" panose="020B0606020204020204" pitchFamily="34" charset="0"/>
              </a:rPr>
              <a:t>— Blessed are those who see God in every person and strive to make others also discover him</a:t>
            </a:r>
            <a:r>
              <a:rPr lang="en-GB" sz="2400" dirty="0" smtClean="0">
                <a:latin typeface="HP Simplified" panose="020B0606020204020204" pitchFamily="34" charset="0"/>
              </a:rPr>
              <a:t>.</a:t>
            </a:r>
          </a:p>
          <a:p>
            <a:endParaRPr lang="en-GB" sz="2400" dirty="0">
              <a:latin typeface="HP Simplified" panose="020B0606020204020204" pitchFamily="34" charset="0"/>
            </a:endParaRPr>
          </a:p>
          <a:p>
            <a:r>
              <a:rPr lang="en-GB" sz="2400" dirty="0">
                <a:latin typeface="HP Simplified" panose="020B0606020204020204" pitchFamily="34" charset="0"/>
              </a:rPr>
              <a:t>— Blessed are those who protect and care for our common home</a:t>
            </a:r>
            <a:r>
              <a:rPr lang="en-GB" sz="2400" dirty="0" smtClean="0">
                <a:latin typeface="HP Simplified" panose="020B0606020204020204" pitchFamily="34" charset="0"/>
              </a:rPr>
              <a:t>.</a:t>
            </a:r>
          </a:p>
          <a:p>
            <a:endParaRPr lang="en-GB" sz="2400" dirty="0">
              <a:latin typeface="HP Simplified" panose="020B0606020204020204" pitchFamily="34" charset="0"/>
            </a:endParaRPr>
          </a:p>
          <a:p>
            <a:r>
              <a:rPr lang="en-GB" sz="2400" dirty="0">
                <a:latin typeface="HP Simplified" panose="020B0606020204020204" pitchFamily="34" charset="0"/>
              </a:rPr>
              <a:t>— Blessed are those who renounce their own comfort in order to help others</a:t>
            </a:r>
            <a:r>
              <a:rPr lang="en-GB" sz="2400" dirty="0" smtClean="0">
                <a:latin typeface="HP Simplified" panose="020B0606020204020204" pitchFamily="34" charset="0"/>
              </a:rPr>
              <a:t>.</a:t>
            </a:r>
          </a:p>
          <a:p>
            <a:endParaRPr lang="en-GB" sz="2400" dirty="0">
              <a:latin typeface="HP Simplified" panose="020B0606020204020204" pitchFamily="34" charset="0"/>
            </a:endParaRPr>
          </a:p>
          <a:p>
            <a:r>
              <a:rPr lang="en-GB" sz="2400" dirty="0">
                <a:latin typeface="HP Simplified" panose="020B0606020204020204" pitchFamily="34" charset="0"/>
              </a:rPr>
              <a:t>— Blessed are those who pray and work for full communion between Christians.</a:t>
            </a:r>
          </a:p>
          <a:p>
            <a:endParaRPr lang="en-GB" sz="2400" dirty="0">
              <a:latin typeface="HP Simplified" panose="020B06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190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146</Words>
  <Application>Microsoft Office PowerPoint</Application>
  <PresentationFormat>On-screen Show (4:3)</PresentationFormat>
  <Paragraphs>16</Paragraphs>
  <Slides>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Benson</dc:creator>
  <cp:lastModifiedBy>Sophie Benson</cp:lastModifiedBy>
  <cp:revision>2</cp:revision>
  <dcterms:created xsi:type="dcterms:W3CDTF">2019-11-18T08:43:06Z</dcterms:created>
  <dcterms:modified xsi:type="dcterms:W3CDTF">2019-11-18T08:54:38Z</dcterms:modified>
</cp:coreProperties>
</file>