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BAA-C1BA-4AF0-94C6-68CCFAB291A8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FBC0-A999-4D29-80BE-D0C754FF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182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BAA-C1BA-4AF0-94C6-68CCFAB291A8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FBC0-A999-4D29-80BE-D0C754FF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90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BAA-C1BA-4AF0-94C6-68CCFAB291A8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FBC0-A999-4D29-80BE-D0C754FF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17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BAA-C1BA-4AF0-94C6-68CCFAB291A8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FBC0-A999-4D29-80BE-D0C754FF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BAA-C1BA-4AF0-94C6-68CCFAB291A8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FBC0-A999-4D29-80BE-D0C754FF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42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BAA-C1BA-4AF0-94C6-68CCFAB291A8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FBC0-A999-4D29-80BE-D0C754FF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30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BAA-C1BA-4AF0-94C6-68CCFAB291A8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FBC0-A999-4D29-80BE-D0C754FF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41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BAA-C1BA-4AF0-94C6-68CCFAB291A8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FBC0-A999-4D29-80BE-D0C754FF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BAA-C1BA-4AF0-94C6-68CCFAB291A8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FBC0-A999-4D29-80BE-D0C754FF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377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BAA-C1BA-4AF0-94C6-68CCFAB291A8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FBC0-A999-4D29-80BE-D0C754FF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96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CBAA-C1BA-4AF0-94C6-68CCFAB291A8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FBC0-A999-4D29-80BE-D0C754FF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356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0CBAA-C1BA-4AF0-94C6-68CCFAB291A8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CFBC0-A999-4D29-80BE-D0C754FF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67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23528" y="404664"/>
            <a:ext cx="849694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HP Simplified" panose="020B0606020204020204" pitchFamily="34" charset="0"/>
              </a:rPr>
              <a:t>Pope Francis has said that the ‘identity card’ of the saints is found in Jesus’ beatitudes; in the way that they reached out and made Jesus known to others. </a:t>
            </a:r>
          </a:p>
          <a:p>
            <a:endParaRPr lang="en-GB" sz="3200" dirty="0">
              <a:latin typeface="HP Simplified" panose="020B0606020204020204" pitchFamily="34" charset="0"/>
            </a:endParaRPr>
          </a:p>
          <a:p>
            <a:r>
              <a:rPr lang="en-GB" sz="3200" dirty="0" smtClean="0">
                <a:latin typeface="HP Simplified" panose="020B0606020204020204" pitchFamily="34" charset="0"/>
              </a:rPr>
              <a:t>Jesus calls us to do the same, tor each out to those around us and make His love known.</a:t>
            </a:r>
          </a:p>
          <a:p>
            <a:endParaRPr lang="en-GB" sz="3200" dirty="0">
              <a:latin typeface="HP Simplified" panose="020B0606020204020204" pitchFamily="34" charset="0"/>
            </a:endParaRPr>
          </a:p>
          <a:p>
            <a:r>
              <a:rPr lang="en-GB" sz="3200" dirty="0" smtClean="0">
                <a:latin typeface="HP Simplified" panose="020B0606020204020204" pitchFamily="34" charset="0"/>
              </a:rPr>
              <a:t>Last year we asked Y7 what their Beatitude would be…</a:t>
            </a:r>
            <a:endParaRPr lang="en-GB" sz="3200" dirty="0">
              <a:latin typeface="HP Simplified" panose="020B0606020204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65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23528" y="404664"/>
            <a:ext cx="849694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HP Simplified" panose="020B0606020204020204" pitchFamily="34" charset="0"/>
              </a:rPr>
              <a:t>Here are some if their ideas:</a:t>
            </a:r>
          </a:p>
          <a:p>
            <a:endParaRPr lang="en-GB" sz="3200" b="1" dirty="0">
              <a:latin typeface="HP Simplified" panose="020B0606020204020204" pitchFamily="34" charset="0"/>
            </a:endParaRPr>
          </a:p>
          <a:p>
            <a:r>
              <a:rPr lang="en-GB" sz="3200" b="1" dirty="0" smtClean="0">
                <a:latin typeface="HP Simplified" panose="020B0606020204020204" pitchFamily="34" charset="0"/>
              </a:rPr>
              <a:t>‘Blessed are those who try to make a change and be the light of the world. ‘</a:t>
            </a:r>
          </a:p>
          <a:p>
            <a:endParaRPr lang="en-GB" sz="3200" b="1" dirty="0">
              <a:latin typeface="HP Simplified" panose="020B0606020204020204" pitchFamily="34" charset="0"/>
            </a:endParaRPr>
          </a:p>
          <a:p>
            <a:r>
              <a:rPr lang="en-GB" sz="3200" b="1" dirty="0" smtClean="0">
                <a:latin typeface="HP Simplified" panose="020B0606020204020204" pitchFamily="34" charset="0"/>
              </a:rPr>
              <a:t>‘Blessed are those who forgive others, may they always be reminded of their kindness.’</a:t>
            </a:r>
          </a:p>
          <a:p>
            <a:endParaRPr lang="en-GB" sz="3200" b="1" dirty="0">
              <a:latin typeface="HP Simplified" panose="020B0606020204020204" pitchFamily="34" charset="0"/>
            </a:endParaRPr>
          </a:p>
          <a:p>
            <a:r>
              <a:rPr lang="en-GB" sz="3200" b="1" dirty="0" smtClean="0">
                <a:latin typeface="HP Simplified" panose="020B0606020204020204" pitchFamily="34" charset="0"/>
              </a:rPr>
              <a:t>‘Blessed are those who help others, even when they themselves are struggling in life.’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951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23528" y="44624"/>
            <a:ext cx="84969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HP Simplified" panose="020B0606020204020204" pitchFamily="34" charset="0"/>
              </a:rPr>
              <a:t>What would your Beatitude be?</a:t>
            </a:r>
          </a:p>
          <a:p>
            <a:endParaRPr lang="en-GB" sz="4000" dirty="0">
              <a:latin typeface="HP Simplified" panose="020B0606020204020204" pitchFamily="34" charset="0"/>
            </a:endParaRPr>
          </a:p>
          <a:p>
            <a:r>
              <a:rPr lang="en-GB" sz="3200" dirty="0" smtClean="0">
                <a:latin typeface="HP Simplified" panose="020B0606020204020204" pitchFamily="34" charset="0"/>
              </a:rPr>
              <a:t>As you listen to the song, think about how you want to make a change, what your ‘identity card’ would be.</a:t>
            </a:r>
            <a:endParaRPr lang="en-GB" sz="3200" dirty="0">
              <a:latin typeface="HP Simplified" panose="020B0606020204020204" pitchFamily="34" charset="0"/>
            </a:endParaRPr>
          </a:p>
        </p:txBody>
      </p:sp>
      <p:pic>
        <p:nvPicPr>
          <p:cNvPr id="7" name="called me high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250" y="2845391"/>
            <a:ext cx="6877499" cy="386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02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158</Words>
  <Application>Microsoft Office PowerPoint</Application>
  <PresentationFormat>On-screen Show (4:3)</PresentationFormat>
  <Paragraphs>15</Paragraphs>
  <Slides>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Benson</dc:creator>
  <cp:lastModifiedBy>Sophie Benson</cp:lastModifiedBy>
  <cp:revision>3</cp:revision>
  <dcterms:created xsi:type="dcterms:W3CDTF">2019-11-18T08:55:26Z</dcterms:created>
  <dcterms:modified xsi:type="dcterms:W3CDTF">2019-11-18T09:13:11Z</dcterms:modified>
</cp:coreProperties>
</file>