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120" y="-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5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1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88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3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4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33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74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8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3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44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521A5-1E7F-468A-ADC9-6CBDF6AAEE88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1229-8727-4C61-B2C9-A34857CEA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7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763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76056" y="239126"/>
            <a:ext cx="3888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In 1974 Cardinal Wojtyla (who we now know as Pope St John Paul II) visited an exhibition about Pier Giorgio’s life.</a:t>
            </a:r>
          </a:p>
          <a:p>
            <a:pPr algn="r"/>
            <a:endParaRPr lang="en-GB" sz="2000" dirty="0">
              <a:solidFill>
                <a:schemeClr val="bg1"/>
              </a:solidFill>
              <a:latin typeface="HP Simplified" panose="020B0606020204020204" pitchFamily="34" charset="0"/>
            </a:endParaRPr>
          </a:p>
          <a:p>
            <a:pPr algn="r"/>
            <a:r>
              <a:rPr lang="en-GB" sz="20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He said:</a:t>
            </a:r>
          </a:p>
          <a:p>
            <a:pPr algn="r"/>
            <a:r>
              <a:rPr lang="en-GB" sz="20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"Go </a:t>
            </a:r>
            <a:r>
              <a:rPr lang="en-GB" sz="2000" dirty="0">
                <a:solidFill>
                  <a:schemeClr val="bg1"/>
                </a:solidFill>
                <a:latin typeface="HP Simplified" panose="020B0606020204020204" pitchFamily="34" charset="0"/>
              </a:rPr>
              <a:t>and look at these photographs. Behold </a:t>
            </a:r>
            <a:r>
              <a:rPr lang="en-GB" sz="2000" b="1" dirty="0">
                <a:solidFill>
                  <a:schemeClr val="bg1"/>
                </a:solidFill>
                <a:latin typeface="HP Simplified" panose="020B0606020204020204" pitchFamily="34" charset="0"/>
              </a:rPr>
              <a:t>the man of the eight beatitudes</a:t>
            </a:r>
            <a:r>
              <a:rPr lang="en-GB" sz="2000" dirty="0">
                <a:solidFill>
                  <a:schemeClr val="bg1"/>
                </a:solidFill>
                <a:latin typeface="HP Simplified" panose="020B0606020204020204" pitchFamily="34" charset="0"/>
              </a:rPr>
              <a:t> who bears in himself the grace of the Gospel, the Good News, the joy of salvation offered to us by Christ..."</a:t>
            </a:r>
          </a:p>
        </p:txBody>
      </p:sp>
    </p:spTree>
    <p:extLst>
      <p:ext uri="{BB962C8B-B14F-4D97-AF65-F5344CB8AC3E}">
        <p14:creationId xmlns:p14="http://schemas.microsoft.com/office/powerpoint/2010/main" val="2229161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763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20072" y="239126"/>
            <a:ext cx="37444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Pope St John Paul II thought that Pier Giorgio was an excellent example of what it means to live out The Beatitudes.</a:t>
            </a:r>
          </a:p>
          <a:p>
            <a:pPr algn="r"/>
            <a:endParaRPr lang="en-GB" sz="2000" dirty="0">
              <a:solidFill>
                <a:schemeClr val="bg1"/>
              </a:solidFill>
              <a:latin typeface="HP Simplified" panose="020B0606020204020204" pitchFamily="34" charset="0"/>
            </a:endParaRPr>
          </a:p>
          <a:p>
            <a:pPr algn="r"/>
            <a:r>
              <a:rPr lang="en-GB" sz="2000" b="0" dirty="0" smtClean="0">
                <a:solidFill>
                  <a:srgbClr val="FFFFFF"/>
                </a:solidFill>
                <a:effectLst/>
                <a:latin typeface="HP Simplified" panose="020B0606020204020204" pitchFamily="34" charset="0"/>
              </a:rPr>
              <a:t>By his example he proclaims that a life lived in Christ's Spirit, the Spirit of the Beatitudes, is "blessed", and that only the person who becomes a "man or woman of the Beatitudes" can succeed in communicating love and peace to others.</a:t>
            </a:r>
            <a:endParaRPr lang="en-GB" sz="2000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946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20072" y="239126"/>
            <a:ext cx="37444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Pope St John Paul II thought that Pier Giorgio was an excellent example of what it means to live out The Beatitudes.</a:t>
            </a:r>
          </a:p>
          <a:p>
            <a:pPr algn="r"/>
            <a:endParaRPr lang="en-GB" sz="2000" dirty="0">
              <a:solidFill>
                <a:schemeClr val="bg1"/>
              </a:solidFill>
              <a:latin typeface="HP Simplified" panose="020B0606020204020204" pitchFamily="34" charset="0"/>
            </a:endParaRPr>
          </a:p>
          <a:p>
            <a:pPr algn="r"/>
            <a:r>
              <a:rPr lang="en-GB" sz="2000" b="0" dirty="0" smtClean="0">
                <a:solidFill>
                  <a:srgbClr val="FFFFFF"/>
                </a:solidFill>
                <a:effectLst/>
                <a:latin typeface="HP Simplified" panose="020B0606020204020204" pitchFamily="34" charset="0"/>
              </a:rPr>
              <a:t>By his example he proclaims that a life lived in Christ's Spirit, the Spirit of the Beatitudes, is "blessed", and that only the person who becomes a "man or woman of the Beatitudes" can succeed in communicating love and peace to others.</a:t>
            </a:r>
            <a:endParaRPr lang="en-GB" sz="2000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  <p:pic>
        <p:nvPicPr>
          <p:cNvPr id="2050" name="Picture 2" descr="https://aleteiaen.files.wordpress.com/2018/04/screen-shot-2018-04-19-at-12-36-36-pm.png?w=72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1" t="19772" b="2806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239126"/>
            <a:ext cx="38884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HP Simplified" panose="020B0606020204020204" pitchFamily="34" charset="0"/>
              </a:rPr>
              <a:t>Pier Giorgio favourite saying was ‘Vero </a:t>
            </a:r>
            <a:r>
              <a:rPr lang="en-GB" sz="2000" dirty="0" err="1" smtClean="0">
                <a:latin typeface="HP Simplified" panose="020B0606020204020204" pitchFamily="34" charset="0"/>
              </a:rPr>
              <a:t>L’Alto</a:t>
            </a:r>
            <a:r>
              <a:rPr lang="en-GB" sz="2000" dirty="0" smtClean="0">
                <a:latin typeface="HP Simplified" panose="020B0606020204020204" pitchFamily="34" charset="0"/>
              </a:rPr>
              <a:t>’ which means ‘to the </a:t>
            </a:r>
            <a:r>
              <a:rPr lang="en-GB" sz="2000" dirty="0" err="1" smtClean="0">
                <a:latin typeface="HP Simplified" panose="020B0606020204020204" pitchFamily="34" charset="0"/>
              </a:rPr>
              <a:t>hights</a:t>
            </a:r>
            <a:r>
              <a:rPr lang="en-GB" sz="2000" dirty="0" smtClean="0">
                <a:latin typeface="HP Simplified" panose="020B0606020204020204" pitchFamily="34" charset="0"/>
              </a:rPr>
              <a:t>’.</a:t>
            </a:r>
          </a:p>
          <a:p>
            <a:endParaRPr lang="en-GB" sz="2000" dirty="0">
              <a:latin typeface="HP Simplified" panose="020B0606020204020204" pitchFamily="34" charset="0"/>
            </a:endParaRPr>
          </a:p>
          <a:p>
            <a:r>
              <a:rPr lang="en-GB" sz="2000" dirty="0" smtClean="0">
                <a:latin typeface="HP Simplified" panose="020B0606020204020204" pitchFamily="34" charset="0"/>
              </a:rPr>
              <a:t>He would say to his friends ‘the higher we go, the better we shall hear the voice of Christ.’</a:t>
            </a:r>
          </a:p>
          <a:p>
            <a:endParaRPr lang="en-GB" sz="2000" dirty="0">
              <a:latin typeface="HP Simplified" panose="020B0606020204020204" pitchFamily="34" charset="0"/>
            </a:endParaRPr>
          </a:p>
          <a:p>
            <a:r>
              <a:rPr lang="en-GB" sz="2000" dirty="0" smtClean="0">
                <a:latin typeface="HP Simplified" panose="020B0606020204020204" pitchFamily="34" charset="0"/>
              </a:rPr>
              <a:t>He inspires young people to grow closer to God through prayer, friendship and by </a:t>
            </a:r>
            <a:r>
              <a:rPr lang="en-GB" sz="2000" dirty="0" smtClean="0">
                <a:latin typeface="HP Simplified" panose="020B0606020204020204" pitchFamily="34" charset="0"/>
              </a:rPr>
              <a:t>authentically</a:t>
            </a:r>
            <a:r>
              <a:rPr lang="en-GB" sz="2000" dirty="0" smtClean="0">
                <a:latin typeface="HP Simplified" panose="020B0606020204020204" pitchFamily="34" charset="0"/>
              </a:rPr>
              <a:t> living the teachings of Jesus.</a:t>
            </a:r>
          </a:p>
          <a:p>
            <a:endParaRPr lang="en-GB" sz="2000" dirty="0">
              <a:latin typeface="HP Simplified" panose="020B0606020204020204" pitchFamily="34" charset="0"/>
            </a:endParaRPr>
          </a:p>
          <a:p>
            <a:r>
              <a:rPr lang="en-GB" sz="2400" b="1" dirty="0" smtClean="0">
                <a:latin typeface="HP Simplified" panose="020B0606020204020204" pitchFamily="34" charset="0"/>
              </a:rPr>
              <a:t>How will you live out your faith today?</a:t>
            </a:r>
            <a:endParaRPr lang="en-GB" sz="2400" b="1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6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Benson</dc:creator>
  <cp:lastModifiedBy>Sophie Benson</cp:lastModifiedBy>
  <cp:revision>2</cp:revision>
  <dcterms:created xsi:type="dcterms:W3CDTF">2019-11-19T11:55:19Z</dcterms:created>
  <dcterms:modified xsi:type="dcterms:W3CDTF">2019-11-19T12:05:51Z</dcterms:modified>
</cp:coreProperties>
</file>