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8" d="100"/>
          <a:sy n="148" d="100"/>
        </p:scale>
        <p:origin x="-60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97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95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5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73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72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51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56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29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48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8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05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CAA2A-8BF4-490B-A178-B08720723F10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ACC93-F488-40D0-9A4F-76956A64D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07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sophie.benson\Downloads\First Week of Adv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90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vent in 2 Minutes (NEW!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2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24954"/>
            <a:ext cx="8280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Let us pray:</a:t>
            </a:r>
          </a:p>
          <a:p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Jesus, as we approach Advent, help us to remember what it is we will be preparing for this season.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Fill us with hope, faith, joy and peace.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Amen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38</Words>
  <Application>Microsoft Office PowerPoint</Application>
  <PresentationFormat>On-screen Show (16:9)</PresentationFormat>
  <Paragraphs>6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1</cp:revision>
  <dcterms:created xsi:type="dcterms:W3CDTF">2019-11-21T14:31:08Z</dcterms:created>
  <dcterms:modified xsi:type="dcterms:W3CDTF">2019-11-21T14:40:42Z</dcterms:modified>
</cp:coreProperties>
</file>