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8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7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2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9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9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5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2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5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7FF1-E98A-46CB-9F40-A8D403ECFD3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D2DA-4458-4AEE-839D-BC31478FA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ophie.benson\Downloads\First Week of Adv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4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54" y="339502"/>
            <a:ext cx="8146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During the first week of Advent we are asked to pray for hope.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Take a moment to think about a situation where you know hope is needed…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9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54" y="339502"/>
            <a:ext cx="8146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How can we be hopeful in the midst of a suffering world?</a:t>
            </a:r>
          </a:p>
          <a:p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How will you bring hope to someone today?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54" y="339502"/>
            <a:ext cx="8146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Let us pray:</a:t>
            </a:r>
          </a:p>
          <a:p>
            <a:r>
              <a:rPr lang="en-GB" sz="3200" dirty="0">
                <a:solidFill>
                  <a:schemeClr val="bg1"/>
                </a:solidFill>
              </a:rPr>
              <a:t>I come before you today in need of hope.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There are times when I feel helpless,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There are times when I feel weak.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I pray for hope</a:t>
            </a:r>
            <a:r>
              <a:rPr lang="en-GB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3200" dirty="0">
                <a:solidFill>
                  <a:schemeClr val="bg1"/>
                </a:solidFill>
              </a:rPr>
              <a:t>I pray to be filled with your light from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head to toe. To bask in your glory</a:t>
            </a:r>
            <a:r>
              <a:rPr lang="en-GB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3200" dirty="0">
                <a:solidFill>
                  <a:schemeClr val="bg1"/>
                </a:solidFill>
              </a:rPr>
              <a:t>Help me to walk in your light, and live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my life in faith and glory</a:t>
            </a:r>
            <a:r>
              <a:rPr lang="en-GB" sz="3200" dirty="0" smtClean="0">
                <a:solidFill>
                  <a:schemeClr val="bg1"/>
                </a:solidFill>
              </a:rPr>
              <a:t>. Amen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4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On-screen Show (16:9)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2019-11-21T14:40:47Z</dcterms:created>
  <dcterms:modified xsi:type="dcterms:W3CDTF">2019-11-21T14:45:06Z</dcterms:modified>
</cp:coreProperties>
</file>