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60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C006B-76AB-44E3-9F06-7A6B80122540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5CC4E-7C72-4FFE-BCDF-1260E3504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ae4a12428_1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6ae4a12428_1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63cb3ab1a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63cb3ab1a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63cb3ab1a2_4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63cb3ab1a2_4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6ae4a12428_7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6ae4a12428_7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A85E-BBF4-459D-BE8F-3C14A0D41A54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2901-EABB-4A9E-8B9B-E0704EB1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5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A85E-BBF4-459D-BE8F-3C14A0D41A54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2901-EABB-4A9E-8B9B-E0704EB1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11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A85E-BBF4-459D-BE8F-3C14A0D41A54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2901-EABB-4A9E-8B9B-E0704EB1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9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238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A85E-BBF4-459D-BE8F-3C14A0D41A54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2901-EABB-4A9E-8B9B-E0704EB1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A85E-BBF4-459D-BE8F-3C14A0D41A54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2901-EABB-4A9E-8B9B-E0704EB1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48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A85E-BBF4-459D-BE8F-3C14A0D41A54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2901-EABB-4A9E-8B9B-E0704EB1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7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A85E-BBF4-459D-BE8F-3C14A0D41A54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2901-EABB-4A9E-8B9B-E0704EB1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6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A85E-BBF4-459D-BE8F-3C14A0D41A54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2901-EABB-4A9E-8B9B-E0704EB1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4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A85E-BBF4-459D-BE8F-3C14A0D41A54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2901-EABB-4A9E-8B9B-E0704EB1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40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A85E-BBF4-459D-BE8F-3C14A0D41A54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2901-EABB-4A9E-8B9B-E0704EB1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01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A85E-BBF4-459D-BE8F-3C14A0D41A54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2901-EABB-4A9E-8B9B-E0704EB1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6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DA85E-BBF4-459D-BE8F-3C14A0D41A54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12901-EABB-4A9E-8B9B-E0704EB1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zfTZ5NcdD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958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Patrick Hand"/>
              </a:rPr>
              <a:t>Today is Red Wednesday. A day where Aid to the Church in Need as us to pray in particular for persecuted Christians around the world.</a:t>
            </a:r>
            <a:endParaRPr lang="en-GB" dirty="0">
              <a:latin typeface="Patrick Han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3217" y="243325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>
                <a:effectLst/>
              </a:rPr>
              <a:t> 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453217" y="243325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>
                <a:effectLst/>
              </a:rPr>
              <a:t> </a:t>
            </a:r>
            <a:endParaRPr lang="en-GB" dirty="0"/>
          </a:p>
        </p:txBody>
      </p:sp>
      <p:pic>
        <p:nvPicPr>
          <p:cNvPr id="6" name="Google Shape;457;p62"/>
          <p:cNvPicPr preferRelativeResize="0"/>
          <p:nvPr/>
        </p:nvPicPr>
        <p:blipFill rotWithShape="1">
          <a:blip r:embed="rId2">
            <a:alphaModFix/>
          </a:blip>
          <a:srcRect l="13657" t="24911" r="69017" b="31750"/>
          <a:stretch/>
        </p:blipFill>
        <p:spPr>
          <a:xfrm>
            <a:off x="3726143" y="3147814"/>
            <a:ext cx="1691714" cy="1891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61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6" name="Google Shape;44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3765">
            <a:off x="-44222" y="452329"/>
            <a:ext cx="6304193" cy="403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82017">
            <a:off x="290314" y="583214"/>
            <a:ext cx="5538479" cy="320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81575">
            <a:off x="5341891" y="1018393"/>
            <a:ext cx="4233266" cy="4435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61"/>
          <p:cNvPicPr preferRelativeResize="0"/>
          <p:nvPr/>
        </p:nvPicPr>
        <p:blipFill rotWithShape="1">
          <a:blip r:embed="rId5">
            <a:alphaModFix/>
          </a:blip>
          <a:srcRect l="240" t="20730" r="-239" b="7662"/>
          <a:stretch/>
        </p:blipFill>
        <p:spPr>
          <a:xfrm rot="500656">
            <a:off x="5619753" y="1217372"/>
            <a:ext cx="3723144" cy="3571507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1"/>
          <p:cNvSpPr txBox="1"/>
          <p:nvPr/>
        </p:nvSpPr>
        <p:spPr>
          <a:xfrm rot="-945921">
            <a:off x="70743" y="985084"/>
            <a:ext cx="1914623" cy="104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©ACN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451" name="Google Shape;451;p61"/>
          <p:cNvSpPr txBox="1"/>
          <p:nvPr/>
        </p:nvSpPr>
        <p:spPr>
          <a:xfrm rot="-4860123">
            <a:off x="5541373" y="1776774"/>
            <a:ext cx="3000018" cy="300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©ACN</a:t>
            </a:r>
            <a:endParaRPr sz="12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9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2"/>
          <p:cNvSpPr txBox="1">
            <a:spLocks noGrp="1"/>
          </p:cNvSpPr>
          <p:nvPr>
            <p:ph type="ctrTitle"/>
          </p:nvPr>
        </p:nvSpPr>
        <p:spPr>
          <a:xfrm>
            <a:off x="2123728" y="555526"/>
            <a:ext cx="6783000" cy="32516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What are you standing up for today?</a:t>
            </a:r>
            <a:endParaRPr sz="2800" b="1" dirty="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Who are you standing with?</a:t>
            </a:r>
            <a:endParaRPr sz="2800" b="1" dirty="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What do you stand for?</a:t>
            </a:r>
            <a:endParaRPr sz="2800" b="1" dirty="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Let’s stand together today:</a:t>
            </a:r>
            <a:endParaRPr sz="2800" b="1" dirty="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#RedWednesday</a:t>
            </a:r>
            <a:endParaRPr sz="2800" b="1" dirty="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457" name="Google Shape;457;p62"/>
          <p:cNvPicPr preferRelativeResize="0"/>
          <p:nvPr/>
        </p:nvPicPr>
        <p:blipFill rotWithShape="1">
          <a:blip r:embed="rId3">
            <a:alphaModFix/>
          </a:blip>
          <a:srcRect l="13657" t="24911" r="69017" b="31750"/>
          <a:stretch/>
        </p:blipFill>
        <p:spPr>
          <a:xfrm>
            <a:off x="8203675" y="3913825"/>
            <a:ext cx="853414" cy="115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"/>
            <a:ext cx="2571782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23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4" title="Go 2 Mass School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175" y="76200"/>
            <a:ext cx="6654800" cy="499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2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675" y="-185775"/>
            <a:ext cx="9213350" cy="614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65"/>
          <p:cNvPicPr preferRelativeResize="0"/>
          <p:nvPr/>
        </p:nvPicPr>
        <p:blipFill rotWithShape="1">
          <a:blip r:embed="rId4">
            <a:alphaModFix amt="74000"/>
          </a:blip>
          <a:srcRect l="25328" t="1995" r="-3070" b="47614"/>
          <a:stretch/>
        </p:blipFill>
        <p:spPr>
          <a:xfrm>
            <a:off x="5155075" y="-185775"/>
            <a:ext cx="4023600" cy="60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65"/>
          <p:cNvSpPr txBox="1">
            <a:spLocks noGrp="1"/>
          </p:cNvSpPr>
          <p:nvPr>
            <p:ph type="title"/>
          </p:nvPr>
        </p:nvSpPr>
        <p:spPr>
          <a:xfrm>
            <a:off x="311700" y="82125"/>
            <a:ext cx="85206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77" name="Google Shape;477;p65"/>
          <p:cNvSpPr txBox="1"/>
          <p:nvPr/>
        </p:nvSpPr>
        <p:spPr>
          <a:xfrm>
            <a:off x="5248200" y="195486"/>
            <a:ext cx="3895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Holy Spirit, Inspire in me</a:t>
            </a:r>
            <a:endParaRPr sz="20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What I should think,</a:t>
            </a:r>
            <a:endParaRPr sz="20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What I should say,</a:t>
            </a:r>
            <a:endParaRPr sz="20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What I should leave unsaid,</a:t>
            </a:r>
            <a:endParaRPr sz="20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What I should write,</a:t>
            </a:r>
            <a:endParaRPr sz="20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What I should write,</a:t>
            </a:r>
            <a:endParaRPr sz="20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What I should do</a:t>
            </a:r>
            <a:endParaRPr sz="20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And how I should act</a:t>
            </a:r>
            <a:endParaRPr sz="20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To bring about the good of souls,</a:t>
            </a:r>
            <a:endParaRPr sz="20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The fulfilllemnt of my mission, </a:t>
            </a:r>
            <a:endParaRPr sz="20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And the triumph of the Kingdom of </a:t>
            </a:r>
            <a:r>
              <a:rPr lang="en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Christ.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Amen</a:t>
            </a:r>
            <a:endParaRPr sz="2000" b="1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78" name="Google Shape;478;p65"/>
          <p:cNvSpPr txBox="1"/>
          <p:nvPr/>
        </p:nvSpPr>
        <p:spPr>
          <a:xfrm>
            <a:off x="103375" y="-646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</a:rPr>
              <a:t>©ismaelmartinezsanches/ACN </a:t>
            </a:r>
            <a:endParaRPr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125</Words>
  <Application>Microsoft Office PowerPoint</Application>
  <PresentationFormat>On-screen Show (16:9)</PresentationFormat>
  <Paragraphs>23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Today is Red Wednesday. A day where Aid to the Church in Need as us to pray in particular for persecuted Christians around the world.</vt:lpstr>
      <vt:lpstr>PowerPoint Presentation</vt:lpstr>
      <vt:lpstr>What are you standing up for today? Who are you standing with? What do you stand for? Let’s stand together today: #RedWednesday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is Red Wednesday. A day where Aid to the Church in Need as us to pray in particular for persecuted Christians around the world.</dc:title>
  <dc:creator>Sophie Benson</dc:creator>
  <cp:lastModifiedBy>Sophie Benson</cp:lastModifiedBy>
  <cp:revision>1</cp:revision>
  <dcterms:created xsi:type="dcterms:W3CDTF">2019-11-21T14:45:10Z</dcterms:created>
  <dcterms:modified xsi:type="dcterms:W3CDTF">2019-11-21T14:52:31Z</dcterms:modified>
</cp:coreProperties>
</file>