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60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6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3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9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8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1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9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5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7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0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9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425B-8CC2-4DFB-95FB-D19A2195964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6128-700B-4734-AFC4-EAEA9A6AC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sophie.benson\Downloads\First Week of Adv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8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15766"/>
            <a:ext cx="7772400" cy="110251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pl-PL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  <a:t>T</a:t>
            </a:r>
            <a:r>
              <a:rPr lang="en-GB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  <a:t>he people who walked in darkness have seen a great light; those who dwelt in a land of deep darkness, on them has light shone.</a:t>
            </a:r>
            <a:r>
              <a:rPr lang="pl-PL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  <a:t/>
            </a:r>
            <a:br>
              <a:rPr lang="pl-PL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en-GB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  <a:t>(Isaiah 9:2)</a:t>
            </a:r>
            <a:r>
              <a:rPr lang="pl-PL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  <a:t/>
            </a:r>
            <a:br>
              <a:rPr lang="pl-PL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</a:br>
            <a:r>
              <a:rPr lang="pl-PL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  <a:t/>
            </a:r>
            <a:br>
              <a:rPr lang="pl-PL" sz="5400" dirty="0" smtClean="0">
                <a:solidFill>
                  <a:schemeClr val="bg1"/>
                </a:solidFill>
                <a:latin typeface="+mn-lt"/>
                <a:ea typeface="Calibri"/>
                <a:cs typeface="Times New Roman" panose="02020603050405020304" pitchFamily="18" charset="0"/>
              </a:rPr>
            </a:br>
            <a:endParaRPr lang="en-GB" sz="5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95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492"/>
            <a:ext cx="8229600" cy="1749642"/>
          </a:xfrm>
        </p:spPr>
        <p:txBody>
          <a:bodyPr/>
          <a:lstStyle/>
          <a:p>
            <a:pPr marL="3690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unlit candles represent the darkness and the waiting for Christmas.  </a:t>
            </a:r>
            <a:endParaRPr lang="pl-PL" dirty="0" smtClean="0">
              <a:solidFill>
                <a:schemeClr val="bg1"/>
              </a:solidFill>
            </a:endParaRPr>
          </a:p>
          <a:p>
            <a:pPr marL="3690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This Sunday, the first Advent candle will be lit.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0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35547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solidFill>
                  <a:schemeClr val="bg1"/>
                </a:solidFill>
                <a:ea typeface="Calibri"/>
                <a:cs typeface="Times New Roman" panose="02020603050405020304" pitchFamily="18" charset="0"/>
              </a:rPr>
              <a:t>As each candle is lit the Advent Wreath becomes brighter; this represents us following the light out of the darkness, closer to </a:t>
            </a:r>
            <a:r>
              <a:rPr lang="en-GB" sz="8800" dirty="0">
                <a:solidFill>
                  <a:schemeClr val="bg1"/>
                </a:solidFill>
                <a:ea typeface="Calibri"/>
                <a:cs typeface="Times New Roman" panose="02020603050405020304" pitchFamily="18" charset="0"/>
              </a:rPr>
              <a:t>Christmas.</a:t>
            </a:r>
            <a:endParaRPr lang="pl-PL" sz="8800" dirty="0">
              <a:solidFill>
                <a:schemeClr val="bg1"/>
              </a:solidFill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 smtClean="0">
                <a:solidFill>
                  <a:schemeClr val="bg1"/>
                </a:solidFill>
              </a:rPr>
              <a:t>The Advent Wreath leads us to Christ at Christmas.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 smtClean="0">
                <a:solidFill>
                  <a:schemeClr val="bg1"/>
                </a:solidFill>
              </a:rPr>
              <a:t>How can we be a ray of hope to others?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3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73</Words>
  <Application>Microsoft Office PowerPoint</Application>
  <PresentationFormat>On-screen Show (16:9)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The people who walked in darkness have seen a great light; those who dwelt in a land of deep darkness, on them has light shone. (Isaiah 9:2)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people who walked in darkness have seen a great light; those who dwelt in a land of deep darkness, on them has light shone. (Isaiah 9:2)</dc:title>
  <dc:creator>Sophie Benson</dc:creator>
  <cp:lastModifiedBy>Sophie Benson</cp:lastModifiedBy>
  <cp:revision>3</cp:revision>
  <dcterms:created xsi:type="dcterms:W3CDTF">2019-11-21T14:52:40Z</dcterms:created>
  <dcterms:modified xsi:type="dcterms:W3CDTF">2019-11-21T15:05:39Z</dcterms:modified>
</cp:coreProperties>
</file>