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8" d="100"/>
          <a:sy n="148" d="100"/>
        </p:scale>
        <p:origin x="-600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A2AA-1E17-4A6B-A830-BC4F7BC6AB32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C8C0B-D39E-434D-BE43-BA081DADF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860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A2AA-1E17-4A6B-A830-BC4F7BC6AB32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C8C0B-D39E-434D-BE43-BA081DADF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489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A2AA-1E17-4A6B-A830-BC4F7BC6AB32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C8C0B-D39E-434D-BE43-BA081DADF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774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A2AA-1E17-4A6B-A830-BC4F7BC6AB32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C8C0B-D39E-434D-BE43-BA081DADF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586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A2AA-1E17-4A6B-A830-BC4F7BC6AB32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C8C0B-D39E-434D-BE43-BA081DADF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878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A2AA-1E17-4A6B-A830-BC4F7BC6AB32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C8C0B-D39E-434D-BE43-BA081DADF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265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A2AA-1E17-4A6B-A830-BC4F7BC6AB32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C8C0B-D39E-434D-BE43-BA081DADF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795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A2AA-1E17-4A6B-A830-BC4F7BC6AB32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C8C0B-D39E-434D-BE43-BA081DADF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952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A2AA-1E17-4A6B-A830-BC4F7BC6AB32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C8C0B-D39E-434D-BE43-BA081DADF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812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A2AA-1E17-4A6B-A830-BC4F7BC6AB32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C8C0B-D39E-434D-BE43-BA081DADF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311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BA2AA-1E17-4A6B-A830-BC4F7BC6AB32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C8C0B-D39E-434D-BE43-BA081DADF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210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BA2AA-1E17-4A6B-A830-BC4F7BC6AB32}" type="datetimeFigureOut">
              <a:rPr lang="en-GB" smtClean="0"/>
              <a:t>21/11/2019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C8C0B-D39E-434D-BE43-BA081DADF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04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C:\Users\sophie.benson\Downloads\First Week of Adv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485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kit Guys - Advent Worship Collection_ Hop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9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(16:9)</PresentationFormat>
  <Paragraphs>0</Paragraphs>
  <Slides>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Benson</dc:creator>
  <cp:lastModifiedBy>Sophie Benson</cp:lastModifiedBy>
  <cp:revision>1</cp:revision>
  <dcterms:created xsi:type="dcterms:W3CDTF">2019-11-21T15:04:45Z</dcterms:created>
  <dcterms:modified xsi:type="dcterms:W3CDTF">2019-11-21T15:06:00Z</dcterms:modified>
</cp:coreProperties>
</file>