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1" d="100"/>
          <a:sy n="31" d="100"/>
        </p:scale>
        <p:origin x="72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DAA9-C81F-4EAF-9700-8FE90F5B9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0C64E-E623-4E23-BC4B-E2719AAC5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B127-5060-4938-B090-A02A593B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2E5F-6359-437A-9BFC-97D512FD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4EAF2-5570-4C85-913C-54BA0BE1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0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84D2-1060-4327-BD1C-AF8D1766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1CD8C-1E04-44AA-A986-D2C651248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E3A10-093A-43F0-9A8A-0AF06558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C3A86-5A6C-4585-9D1B-D6261FFB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D25A-8EEA-4939-B3BA-F8514CA8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9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736C8-5C1C-49C1-851B-0D60510CD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FB23C-E038-4EAA-BAFE-B7828AAFF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584B1-2BBB-410E-9A3B-9E672AA5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1006E-E3D1-4F56-B609-F9517B4C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3A887-FCC8-4283-8582-7A19ECB4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7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8430-78DA-4D8B-A1E3-51FFEBB4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21B29-92ED-4082-ACF9-D398A47F7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67C27-83CE-4C0E-B45C-539CA065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4E529-C838-464E-B567-61912D47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B717-DF2A-4E74-9A29-C088B298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7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A948-E411-4487-B9AB-5697E517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53A0D-B2CA-48DB-B0AC-DBE798DBF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F0A62-699D-47DF-9EEC-C2655E72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D10D-048D-4044-BE5D-54327DC8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3C43B-2778-4379-B54D-81DC16BD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3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BA4B-E973-48F9-B612-775D1118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1B7D-0970-4D20-84F8-310F94ACF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EC2C7-41EB-4BF5-A11E-40DCEC9BC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67C07-A564-45DC-BB25-59E2EB34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5D466-3C29-4629-8932-8D506BA7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32E55-F19E-45AC-AF6C-8D8FDB25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3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E9B2-5061-4164-AC48-A0957C85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9EB99-DB7F-4FEA-95F9-9DD744FE1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1036C-D98A-4A4A-AE12-0A1098BB0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A1A00-8B3B-47D4-9A6E-35EC82FAA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1F721-CE50-407E-AE39-99BD7F666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FD2B0-2BF3-4C10-B10C-E34FF7F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B1A9F-3825-47B5-9F62-F40461E5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FE5EE-C862-4B4F-8AB5-3D0A6055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5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6825-8A99-4141-B169-4F40C68B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FF40E-C8ED-41F6-A700-5DEE22F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4F583-95BD-49CE-AC23-B413903F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CFA7E-1716-4B21-AF0B-6318878F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3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B8F16-EAC8-4B40-A1C0-574567AF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A7366-0FC4-4D23-B945-14AE9B1C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04568-320E-4AA1-8210-DF59DCE1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2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B083-B69F-4A09-B2B1-FF949957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C37A-D06F-485F-AED5-69156CC34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8532B-B5B8-456B-8B55-0CB073B27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99E83-846A-4FE9-B0C4-DFA740FD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57296-3CCB-4BDF-8B44-3231D234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62C15-3CE8-4E24-BE9B-C6CE6B10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5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E899-E190-4212-931E-60054A2B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75C49-32A3-4CD1-9BEB-B785A60D3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C6095-5D52-40ED-9699-C2EB33E0C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60BCB-05F8-488A-B2B6-9F194CB1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D785D-3576-4FEB-B0BB-9361D4EF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F82F7-4DEB-4364-ABC2-452DEF23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4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5B8D3-E77C-419B-B40B-EBD7557E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3F92D-89E7-4F78-9DE8-F405EC035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61C5C-B259-42EA-8085-9D6E25036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6A6A-F51A-4C64-A127-660DB7FB0A7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7DBFC-B05C-4342-8FE0-370A64377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C0450-A2C7-4B7D-B845-2873BF18B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57BE-ED85-43D0-B924-CCB64B63D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9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6372-FE62-49C9-B7FE-51021E2E6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23135-DFAC-4FE3-9F6B-9B5DB709E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Water next to the ocean&#10;&#10;Description automatically generated">
            <a:extLst>
              <a:ext uri="{FF2B5EF4-FFF2-40B4-BE49-F238E27FC236}">
                <a16:creationId xmlns:a16="http://schemas.microsoft.com/office/drawing/2014/main" id="{5DE3D3E9-4680-4D04-BAA7-BF275BF74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7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DACE-8F0C-4871-9140-3BD8F11E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94D9A04A-E032-427C-9A93-4401E9A91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758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64E5-A57E-4DBA-8C0C-2A963127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DF08F7B5-91C2-4CE7-ABAA-9315D03EA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435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6EA-2203-4153-9A42-740D7A16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D485A4D3-A0D3-42A4-8CA7-800741F25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311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1</cp:revision>
  <dcterms:created xsi:type="dcterms:W3CDTF">2020-01-05T21:59:10Z</dcterms:created>
  <dcterms:modified xsi:type="dcterms:W3CDTF">2020-01-05T22:23:22Z</dcterms:modified>
</cp:coreProperties>
</file>