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368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575E-C915-452B-84CC-87E2E606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3B6AEE-5B2C-4004-82AE-603F4983D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CD038-ABC2-4777-B529-DF0443FF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94FF8-4AF9-4D66-88F6-89E5BC66A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0DC7-60E5-4E21-A93A-6B9954E3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43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C1AB-8109-40C9-970D-85EDF537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B5A63-CD77-4D68-B03C-EEA5486B6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4381D-2A8A-4F88-9655-B7562A42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15C13-313C-461E-82F7-7A49D943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559A6C-4493-4E16-BA7E-ABEBD2D2C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27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9A1EB6-5469-4726-ABB0-4D1EAF63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87345C-85E1-4205-ABAA-5EEA266F1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0DA6D-A47C-46F6-93B7-41B7191D6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6CBE4-4425-4684-8893-BE2219A0A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B56AF-80E6-48EA-93BB-95DD0296E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312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15161-8020-4D92-8514-9189F43D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54CA3-7E63-491C-94CB-17521136F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15A32-49A8-4656-816B-0A6B8209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67D4D-837D-4229-A99F-9D2232662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07833-E297-472B-84EA-FD951AD3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27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8F525-CF79-4AB6-A1D7-007E1113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8621F-C01A-47AA-A6E6-594EB27FD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791B1-B411-45B9-9407-592202EC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F7501-B116-4CA3-A181-67D69DB56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819DD-12BD-4174-9079-6660A09EF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93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D80C-2DEF-48F2-9C9D-D5D328976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88CEE-1BCD-4BBE-AE75-124C905708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FE6BB-BE0B-4040-9F44-483909FC1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CD292-BF9F-4633-91B8-CD60F072E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6D06B-8938-4B20-801E-B5DA43E7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67C1B-5528-45B7-AD62-B28AFD7E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76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9B85D-C729-4461-B304-7129ABD6A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1AF0D-AB12-4BEA-9CE6-2D42FABC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E44E3-7AAD-4478-8BD9-22F356B15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A4942-3964-44D9-9E6C-BB1F69986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BFFC2-D514-4278-BBED-97FA87DF92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600FAC-39D6-4197-9CBF-D1DFE957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2AF402-6D34-4BDD-B2E8-196A60CD5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F19BCF-F9EA-4679-AED7-7AFE41FE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52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4C26-22A1-4BD6-AC41-BD201284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56F70-6DB5-428A-AD74-4C14CC078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C6DFC-89D0-4C81-A0E5-5C17D1846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3284A-B12E-41FC-AE1D-872F59C9A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7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A9B62-836F-4F1B-95F9-E7BBB60F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3BF29-94C9-432B-A222-CD3E2AEE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1412C-A7AF-42FA-A313-EB7194140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96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73640-9775-46A7-8B6B-A00D9CB27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9BAED-4B9D-40FF-B6AF-079EABD40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A574D-4E9C-4BDB-930D-4B4C747BB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D6192-51D1-4DBC-B057-015B527A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D3AF8-6F03-45EF-B6F8-4EDDB0E7E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BF67D-3B83-4D66-8DFE-BAF060217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30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8C075-4E8D-4AB8-BBB3-5DC57032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23CB9-B21C-4380-8F35-7A99070184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29046-3E56-4F1A-BBA5-33EFC95DFA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D74B36-9638-4EB8-8CE6-6E8A64267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0F8BE-4718-415B-BF5E-973D48FB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C68B5-7470-4A00-8F80-ED023765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9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97B822-8724-4269-8C9E-130C474A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90C15-9D1D-4807-A3F1-56854E6A6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C9E16-1F9E-45F6-BFBB-76EDD364C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16809-0F4F-4D03-92A1-52AB63754DE3}" type="datetimeFigureOut">
              <a:rPr lang="en-GB" smtClean="0"/>
              <a:t>06/01/2020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B39CF-9A38-434F-A28F-F4798051E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6BE44-83D6-4566-9530-6BB3551C3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77DA8-D300-4952-9A24-82B678B988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82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EA30F-D254-440F-B1C2-AFCC34304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28183-DFE5-4CFB-BC58-C70ED28B06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ble Theater_ Luke - Jesus Calls His First Disciples">
            <a:hlinkClick r:id="" action="ppaction://media"/>
            <a:extLst>
              <a:ext uri="{FF2B5EF4-FFF2-40B4-BE49-F238E27FC236}">
                <a16:creationId xmlns:a16="http://schemas.microsoft.com/office/drawing/2014/main" id="{7653E8D6-C7CC-4C0E-95FB-595D0F8D03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C71E-ED67-46D5-A646-436707BBD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water, surfing, mountain, man&#10;&#10;Description automatically generated">
            <a:extLst>
              <a:ext uri="{FF2B5EF4-FFF2-40B4-BE49-F238E27FC236}">
                <a16:creationId xmlns:a16="http://schemas.microsoft.com/office/drawing/2014/main" id="{8ECCC05E-5A4E-4362-B55C-958A1AFA3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91668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1</cp:revision>
  <dcterms:created xsi:type="dcterms:W3CDTF">2020-01-06T16:26:06Z</dcterms:created>
  <dcterms:modified xsi:type="dcterms:W3CDTF">2020-01-06T16:26:54Z</dcterms:modified>
</cp:coreProperties>
</file>