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BFD9-F824-440F-9979-DFD55455D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6174E-07C5-4DDA-B792-6CA92E7D6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A3EF9-57AB-4EDB-A305-7ADFCF50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EF1-14DE-4BA4-A232-99EB5BFF0C38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4F13D-1BDC-4ED7-8933-908CB92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430AA-7F49-4C9B-AE50-91DF93BA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4A1-E403-496B-AA47-53670E036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77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DE9B-2B15-46FC-8DC3-55FE88D5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AC124-1A7D-43CA-9E45-EF5C0387C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26EEB-0B2A-4C68-BC26-7DCC3F8B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EF1-14DE-4BA4-A232-99EB5BFF0C38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7DC42-3073-4B18-96A3-3181C404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DB5F4-1FC8-4CB0-A28D-6D5DB31D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4A1-E403-496B-AA47-53670E036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6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3791E7-ADCB-42AF-801E-F5116D022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980A5-E93F-4A8D-91E4-5FC9CB60E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1CC10-4B22-4D19-81AF-8B12824E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EF1-14DE-4BA4-A232-99EB5BFF0C38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05916-A1DD-4223-97D0-FEB6DBBF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6D112-DF64-426C-BF41-19502902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4A1-E403-496B-AA47-53670E036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0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99C3-84DD-4761-B9E0-4D3F4D16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B22BA-7A69-4050-A0C2-6B40CC2FC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7B34-E44B-4B41-9986-C6A32C7D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EF1-14DE-4BA4-A232-99EB5BFF0C38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2A0A8-DFC9-4F61-A9B5-2FA1D840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0E0EC-700E-490F-898D-77F771FC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4A1-E403-496B-AA47-53670E036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1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D738-9ACB-4EEC-A174-E2DF71DD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8957A-0089-477E-A4DF-5B063D948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D3F0A-B480-47E6-90FF-E1B1DE6F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EF1-14DE-4BA4-A232-99EB5BFF0C38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45AC1-FA58-45C1-BE5B-0B89B209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8806D-D5E7-4A0C-8FDD-2EE045AB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4A1-E403-496B-AA47-53670E036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7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0C94D-02A7-4793-ACB6-5C8FB938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E364-D155-4E84-82B2-03C1BC388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25357-2E34-4429-A25A-CB63E2D26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39A3A-D638-4715-9414-096AD2412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EF1-14DE-4BA4-A232-99EB5BFF0C38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72DB4-0BF4-491A-BCF6-0DF22F546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27B85-5EDA-4B02-9978-2AF52001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4A1-E403-496B-AA47-53670E036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4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470B-B09C-4844-A398-E02ABC0EA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B1D31-A820-41B4-AE69-5B33F1AF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5299A-C7FA-49F3-AEF1-6BD723683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40F46F-1529-4F01-8274-282960D3F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41A5B6-93FF-4CE1-B1FA-B32A9AC22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42769-9569-4E6D-B518-DA41FA8F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EF1-14DE-4BA4-A232-99EB5BFF0C38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FAF17-3CC9-4921-9568-3DE392DC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04483-4B23-4086-9BB4-FBD3BA37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4A1-E403-496B-AA47-53670E036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7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6D9F-006C-4675-BC64-38F8C6D31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9D719-78F1-44B5-B4B8-848DF965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EF1-14DE-4BA4-A232-99EB5BFF0C38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2094C-ADD6-4251-8AC1-121CA1A9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8EA58-F806-4E7E-912C-3874757A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4A1-E403-496B-AA47-53670E036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20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5014A-9044-42ED-9ED7-67638B734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EF1-14DE-4BA4-A232-99EB5BFF0C38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7C6E3-BB78-41A5-B623-0A34F123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1DFE9-2B83-447D-83E7-00465FE8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4A1-E403-496B-AA47-53670E036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03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1774-5A42-42A8-B747-DA997AB4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DE0F8-5622-4029-A839-C4D27842C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92B92-4193-4613-B8E9-FDB4663F0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4FA5-DBD7-4989-A191-E507DBFC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EF1-14DE-4BA4-A232-99EB5BFF0C38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EB868-60D2-4050-9F09-7B55E960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AD53-768D-4A14-AC83-0C37FC2F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4A1-E403-496B-AA47-53670E036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1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C4FE-2D10-45E3-943A-DCCD5D45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B2864B-BE5C-4923-9623-7084BD72E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837D6-BC12-4D10-9ADA-562B0ED2A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3AA56-A106-4058-8CE1-930A50C1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EF1-14DE-4BA4-A232-99EB5BFF0C38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6A1AA-4E22-4455-85B4-34DC0019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1762D-D73F-4E41-954C-99668764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4A1-E403-496B-AA47-53670E036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E44481-0CC1-480C-BC6B-5D5DBA6D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F3DD1-3191-4702-8715-5DEF5AD87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E7308-A724-4991-9944-0B410B240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FEF1-14DE-4BA4-A232-99EB5BFF0C38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8B5CF-17D4-4983-8650-1D8A5C013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EB65-CE9F-4696-BD5D-0925579A9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64A1-E403-496B-AA47-53670E036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0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D200-12D7-48B9-8127-F3AF81134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EC120-205C-4C7B-9ACD-80126A50A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surfing, water, man, ocean&#10;&#10;Description automatically generated">
            <a:extLst>
              <a:ext uri="{FF2B5EF4-FFF2-40B4-BE49-F238E27FC236}">
                <a16:creationId xmlns:a16="http://schemas.microsoft.com/office/drawing/2014/main" id="{BE5E42D2-1B05-4D65-8C93-070435B7F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570A-7BD4-4930-BBE8-F6FF0EC8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green, sign, monitor, sitting&#10;&#10;Description automatically generated">
            <a:extLst>
              <a:ext uri="{FF2B5EF4-FFF2-40B4-BE49-F238E27FC236}">
                <a16:creationId xmlns:a16="http://schemas.microsoft.com/office/drawing/2014/main" id="{82053827-AB75-48AC-855B-DD3F1170F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27308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1</cp:revision>
  <dcterms:created xsi:type="dcterms:W3CDTF">2020-01-07T08:55:31Z</dcterms:created>
  <dcterms:modified xsi:type="dcterms:W3CDTF">2020-01-07T21:41:17Z</dcterms:modified>
</cp:coreProperties>
</file>