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E6BF8-453F-4EFA-9B06-D5CB8741E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05FF8-8BE1-48E9-8500-D35342082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91E35-27AC-4C89-8F33-8299C7B7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84A9-C2AB-4F82-A8EE-B6A65A81A262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B0011-6DF6-48B6-8941-675C4E8BB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62C76-3C13-483D-80C9-0C428DAA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A3B-3D11-4001-9042-A198715F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9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6100-7C25-4EB7-9A05-CAD25CF59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1279A-7766-4B97-B38D-F0056383E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F81FE-E7A4-4E8A-9B32-2F799A1E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84A9-C2AB-4F82-A8EE-B6A65A81A262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E2B12-8DFF-489F-B16D-5BF3EED1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DDDA4-4371-4946-BEA9-6265119A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A3B-3D11-4001-9042-A198715F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6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07568-E651-4ACC-BA36-5A6F427D3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1722A-70FF-44E8-84A7-81B7BE1CB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B389E-233C-4DDD-B4DA-1A478057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84A9-C2AB-4F82-A8EE-B6A65A81A262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0888F-DF9B-4F66-A8EE-F1D16568D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19909-52D8-43A7-83AA-A1E4F244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A3B-3D11-4001-9042-A198715F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9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7C58-0BBD-402C-95DD-2191CDA7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0563D-F8D3-41A3-85BD-84C27C5B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3B3F8-3682-4544-893E-E06FD47D3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84A9-C2AB-4F82-A8EE-B6A65A81A262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3AC5-AEE2-4EFF-AF31-4A207F04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70ACF-CB94-4EA8-8182-3F65E0F7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A3B-3D11-4001-9042-A198715F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72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1D4B-1606-40A4-9D9A-4DC647C3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FF7BF-7037-4A67-A967-03E2E3731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73479-EF6B-489E-A033-39CE9B3B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84A9-C2AB-4F82-A8EE-B6A65A81A262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91F66-10F1-48F9-8F29-6557C7F6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638EF-3CED-44CB-9A6B-46F9E58C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A3B-3D11-4001-9042-A198715F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61F8-D1F0-4EC7-9440-367021E5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29355-EDCB-4A47-A4CA-9135251A0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6FCDF-7B2B-45C6-A7AF-1D3BC8884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4C013-CA99-41AF-9ACF-65BE86FD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84A9-C2AB-4F82-A8EE-B6A65A81A262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2446D-3E4E-4B33-8AD1-382EEE12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26DAD-1BCA-4830-81CB-796D4CFB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A3B-3D11-4001-9042-A198715F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4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B6A28-E3B9-4F3F-A83B-2EFC73F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AB511-826D-4D58-8D9B-D0AEC0DE3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5AF57-6D9A-4E02-B01A-4A286C118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3F9BD-9C4F-48CA-BA90-FAE1A4E91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668E9-3217-4DC8-9BF0-7F433FFF1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04A78C-A19C-47D2-9CDA-D8F77043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84A9-C2AB-4F82-A8EE-B6A65A81A262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9BF0F6-CBF6-4A16-BF54-80B70889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07B9B7-9E0C-4FEA-BDCD-C35C8487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A3B-3D11-4001-9042-A198715F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3B25-B6B1-4CB6-8662-07D0AF4D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C6F5B-CFB7-4E8E-A66D-18B370BC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84A9-C2AB-4F82-A8EE-B6A65A81A262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B9D40-B032-40D6-8B9F-5F799B48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35D23-F594-4DDB-9059-B82EA252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A3B-3D11-4001-9042-A198715F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6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BDAFD-7FEC-40F6-A025-82D2724C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84A9-C2AB-4F82-A8EE-B6A65A81A262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9428C-52DA-4999-9B9F-3353AB21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BB652-5A45-4AAE-9DBA-0E80899F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A3B-3D11-4001-9042-A198715F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3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DB3A-A2AC-4DEE-B513-C47D6103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7BBC-73DB-47CC-9A30-35A9FBE7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11C84-E1E1-406B-89AB-01F1EE050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CAFD8-A77B-4BAC-B30A-D0058C5E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84A9-C2AB-4F82-A8EE-B6A65A81A262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BAE04-A952-4EAB-A1D5-7D33852D3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2E725-31AD-4455-8114-9065C431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A3B-3D11-4001-9042-A198715F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7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84FCC-511D-458C-9AD7-D030BD26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206D1-2E47-49FB-9065-CF34DF78C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04FAC-436A-487A-A0A2-98243A6FB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5D4A9-75DB-4FC3-B0F0-B6BD09B9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84A9-C2AB-4F82-A8EE-B6A65A81A262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65878-AF39-42B8-8FCC-BD89D653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1F08B-34FE-4036-BFA9-3FADE9E4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A3B-3D11-4001-9042-A198715F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2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7C05F-73C7-45BF-8F37-C968C9D4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AF1F2-A378-4905-ADA4-CD8BC064E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C98A1-1DAF-45EF-B9A8-D65E18F9C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884A9-C2AB-4F82-A8EE-B6A65A81A262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7B276-FD7B-4996-A7B8-1C6074C69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71908-CD54-4FBB-BC74-AB3EF9EFB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2A3B-3D11-4001-9042-A198715F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1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4E71C-0BBA-4960-BEC7-8B1F005A5F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9CA00-A4A7-4D1B-BBF8-DAE981BBD2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672A3E8D-A5C9-43BB-A278-2DCC90C60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8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87FF2-B452-46AE-A8C9-3D52C568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525DD9FB-92B0-4077-9EAA-53D7E34B5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4113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F19BD-EE5D-4CC3-8899-A1C4DB21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581512-6D01-46E3-AEF0-2754C833D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860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C5C8-82DF-4E74-A371-FCC1CCE3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FD02F53B-2223-4D39-B795-9DA3D93EE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3895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Reed</dc:creator>
  <cp:lastModifiedBy>Sophie Reed</cp:lastModifiedBy>
  <cp:revision>1</cp:revision>
  <dcterms:created xsi:type="dcterms:W3CDTF">2020-01-21T10:33:33Z</dcterms:created>
  <dcterms:modified xsi:type="dcterms:W3CDTF">2020-01-21T11:14:45Z</dcterms:modified>
</cp:coreProperties>
</file>