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6" r:id="rId3"/>
    <p:sldId id="258" r:id="rId4"/>
    <p:sldId id="257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1" autoAdjust="0"/>
    <p:restoredTop sz="94660"/>
  </p:normalViewPr>
  <p:slideViewPr>
    <p:cSldViewPr snapToGrid="0">
      <p:cViewPr>
        <p:scale>
          <a:sx n="80" d="100"/>
          <a:sy n="80" d="100"/>
        </p:scale>
        <p:origin x="1788" y="84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63FE0-A23C-47FC-807F-193454FDE7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2C002B-2788-45E0-BC54-4E18F432C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338264-57E6-4F26-88DB-1FE22C941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41FC9-8F59-485F-95F2-CAE6037560F3}" type="datetimeFigureOut">
              <a:rPr lang="en-GB" smtClean="0"/>
              <a:t>21/01/2020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6CFCBB-B0CD-4B50-BE18-E5C9D55E0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ADF45-0677-4B15-8C7C-75D86F5FF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8C47E-F1A6-4571-8B02-38DC9B2076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6163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36999-407D-47C2-8B49-B1BF22839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DFD332-1A6F-442C-BE11-BB5A93821A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1D7B6-27BD-4C94-9644-B219F0724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41FC9-8F59-485F-95F2-CAE6037560F3}" type="datetimeFigureOut">
              <a:rPr lang="en-GB" smtClean="0"/>
              <a:t>21/01/2020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E29072-2B45-452C-8F80-A92A383EA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76BCB-D334-4FD1-BEDA-5E4199140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8C47E-F1A6-4571-8B02-38DC9B2076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7427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A68857-C540-4731-BE96-CA769902FB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DCD911-04A4-45DD-A007-D49EE43AE33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38BF0E-FF7C-4C9C-8A05-D6583C2CF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41FC9-8F59-485F-95F2-CAE6037560F3}" type="datetimeFigureOut">
              <a:rPr lang="en-GB" smtClean="0"/>
              <a:t>21/01/2020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B687CF-C188-4B55-84FE-43146046B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DAA53-5A8B-4BAC-96C3-6D70D9494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8C47E-F1A6-4571-8B02-38DC9B2076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0954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B8779-C57B-4930-9477-E3D780D22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AFB53-67F5-4726-BE65-2A740396C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1BB8C0-7BA9-49F4-97AD-7FC1E6276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41FC9-8F59-485F-95F2-CAE6037560F3}" type="datetimeFigureOut">
              <a:rPr lang="en-GB" smtClean="0"/>
              <a:t>21/01/2020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DC021-BEB4-4ED3-9A8D-B32E84D1D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51D565-3FD5-4802-8132-415290FB1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8C47E-F1A6-4571-8B02-38DC9B2076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2277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82B6E-3452-4262-BAE1-9B148982F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A04C66-5791-427B-8AC9-36B332AD70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7884FD-793D-4C1D-A800-E4397D1CC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41FC9-8F59-485F-95F2-CAE6037560F3}" type="datetimeFigureOut">
              <a:rPr lang="en-GB" smtClean="0"/>
              <a:t>21/01/2020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670E64-0C28-4364-92CA-61E4A531E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D1950B-7B91-4825-BB8C-B0CAF6F1A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8C47E-F1A6-4571-8B02-38DC9B2076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5693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7612E-7FF0-4829-8F44-D73CDCC12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C2F96A-41EE-4780-B51A-0E0A578AD4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9B35C2-D450-43D4-8DA1-FBFC4D300E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516A79-F32C-4370-B54C-70E07E777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41FC9-8F59-485F-95F2-CAE6037560F3}" type="datetimeFigureOut">
              <a:rPr lang="en-GB" smtClean="0"/>
              <a:t>21/01/2020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230C4A-60CD-4ADB-813C-6EE8FA1DF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471F88-6A29-4977-B433-F14A9D839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8C47E-F1A6-4571-8B02-38DC9B2076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5953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200479-7D46-4309-B4E9-3234C6EE3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D16D3C-ECDC-463C-A36C-6382763502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C6064A-214D-4AA6-9A4E-B03FB183D1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CDEC8D-66D2-4374-8FDE-0B52A72EC0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72E486-9CB1-41FA-91F7-0F8E7B6B9C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04C26E-3713-471F-AC26-E4E160D22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41FC9-8F59-485F-95F2-CAE6037560F3}" type="datetimeFigureOut">
              <a:rPr lang="en-GB" smtClean="0"/>
              <a:t>21/01/2020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BDA9BE8-6625-4F56-984F-496C802679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5A6A35-2E64-449C-98C4-AA893330D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8C47E-F1A6-4571-8B02-38DC9B2076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9497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0DF19-2789-44D4-9B8E-D7CAB474A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4D57C66-F099-4FDC-91B9-34B76FCCF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41FC9-8F59-485F-95F2-CAE6037560F3}" type="datetimeFigureOut">
              <a:rPr lang="en-GB" smtClean="0"/>
              <a:t>21/01/2020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4F797C-E4C4-4E23-8DC2-96F37E953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369BF1-F55B-4BB5-B345-C86287555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8C47E-F1A6-4571-8B02-38DC9B2076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8809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CF8721-0E2C-4B93-A209-4262D75DB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41FC9-8F59-485F-95F2-CAE6037560F3}" type="datetimeFigureOut">
              <a:rPr lang="en-GB" smtClean="0"/>
              <a:t>21/01/2020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84DC86-98A2-408E-A2AB-42F8D56CD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0B3E8F-D6A5-43E6-A043-7C2FCCD55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8C47E-F1A6-4571-8B02-38DC9B2076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0406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E9196-4CD3-4DA1-8D2F-6A97729E7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6C1EAE-A44B-4F7E-BC69-422497B122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4E4CFE-0893-47DD-AF27-CB9898EC8D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4EB9B5-E01F-4236-B599-883EAB079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41FC9-8F59-485F-95F2-CAE6037560F3}" type="datetimeFigureOut">
              <a:rPr lang="en-GB" smtClean="0"/>
              <a:t>21/01/2020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952946-BB32-439B-BA77-D405C3387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D0B379-AEEF-48C2-80D7-EFB56F4CF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8C47E-F1A6-4571-8B02-38DC9B2076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27859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45CE5-1A8E-4BAF-B070-004233F75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D1F8AB-AA13-4825-A8BB-AB1DBBCBB1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88B58E-B97B-42DC-9BB3-4E49CBF685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D803C3-73D4-4276-A303-2B2213CCE4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41FC9-8F59-485F-95F2-CAE6037560F3}" type="datetimeFigureOut">
              <a:rPr lang="en-GB" smtClean="0"/>
              <a:t>21/01/2020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575DDE-699D-4D62-BAA8-82D162A65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90E53F-795E-4FDC-919D-7AD58D813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8C47E-F1A6-4571-8B02-38DC9B2076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1128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4BEDDE6-87DE-4A19-8A02-C970D67A4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13ECF0-D3A8-4134-91F4-CCE3C3F50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6EB65D-151C-43C2-A88D-7369C18CD9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41FC9-8F59-485F-95F2-CAE6037560F3}" type="datetimeFigureOut">
              <a:rPr lang="en-GB" smtClean="0"/>
              <a:t>21/01/2020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A0E34-618C-452B-B4CF-E20E905E2E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5FA8B4-BDF2-4260-BB26-24C25CF70B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68C47E-F1A6-4571-8B02-38DC9B20769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6628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94E71C-0BBA-4960-BEC7-8B1F005A5F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79CA00-A4A7-4D1B-BBF8-DAE981BBD2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picture containing food&#10;&#10;Description automatically generated">
            <a:extLst>
              <a:ext uri="{FF2B5EF4-FFF2-40B4-BE49-F238E27FC236}">
                <a16:creationId xmlns:a16="http://schemas.microsoft.com/office/drawing/2014/main" id="{672A3E8D-A5C9-43BB-A278-2DCC90C60D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8892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C6CA0-A87D-4846-BF01-691AEC6BAC2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85AD28-5C06-4AEF-A38D-1A4B5ABF36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close up of a glass&#10;&#10;Description automatically generated">
            <a:extLst>
              <a:ext uri="{FF2B5EF4-FFF2-40B4-BE49-F238E27FC236}">
                <a16:creationId xmlns:a16="http://schemas.microsoft.com/office/drawing/2014/main" id="{AD426723-B6E9-49A7-9FD3-13AE9B953A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00843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DBF4C-D1B5-4B7A-ABD4-E8D7DA3BAA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528E3B-EA4F-4CEE-9CF7-D6DFEFC83D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The Seven Sacraments">
            <a:hlinkClick r:id="" action="ppaction://media"/>
            <a:extLst>
              <a:ext uri="{FF2B5EF4-FFF2-40B4-BE49-F238E27FC236}">
                <a16:creationId xmlns:a16="http://schemas.microsoft.com/office/drawing/2014/main" id="{5F50CE06-BB1F-4E95-B1E2-4E7EA9C9FC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98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2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9759A-FC1E-490F-88E5-FCCF73C5B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icture containing bird&#10;&#10;Description automatically generated">
            <a:extLst>
              <a:ext uri="{FF2B5EF4-FFF2-40B4-BE49-F238E27FC236}">
                <a16:creationId xmlns:a16="http://schemas.microsoft.com/office/drawing/2014/main" id="{D181C5AD-98FA-4275-AD5C-C6FAA62312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408865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0</Words>
  <Application>Microsoft Office PowerPoint</Application>
  <PresentationFormat>Widescreen</PresentationFormat>
  <Paragraphs>0</Paragraphs>
  <Slides>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Sophie Reed</dc:creator>
  <cp:lastModifiedBy>Sophie Reed</cp:lastModifiedBy>
  <cp:revision>2</cp:revision>
  <dcterms:created xsi:type="dcterms:W3CDTF">2020-01-21T11:14:55Z</dcterms:created>
  <dcterms:modified xsi:type="dcterms:W3CDTF">2020-01-21T11:56:29Z</dcterms:modified>
</cp:coreProperties>
</file>