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DEFF-DC29-4FBA-84DD-FF2A8C700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FA8E6-B880-4D77-ADCB-B91B38BB9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5992D-4018-4C4B-8860-32CC4408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76-5904-4986-BE5C-97E6EBCCDDE5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31BF3-FF15-462C-964A-A9A3FCD3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780A7-A363-4A2C-8DAA-76AC929C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78-3CE8-4AFB-AD2B-A1A14BF6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42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0C1A-32F3-4D16-8853-BF1AEEDA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6BA20-837D-4387-8A62-72AA77AF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78934-4D0D-4DBB-BF9B-F729AF0B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76-5904-4986-BE5C-97E6EBCCDDE5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B3267-AEF1-4425-BB03-CC624AAF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C1EE6-7124-46EF-8689-4924E271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78-3CE8-4AFB-AD2B-A1A14BF6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0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F2043-B076-4130-A6A4-36BA81B0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82F1E-C2EB-40D8-80F1-A28D36821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31BF4-0F35-4122-9479-C5E2AC7E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76-5904-4986-BE5C-97E6EBCCDDE5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10F5F-060C-46A5-8527-862DF9FB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A95C8-86B7-4CAD-8E52-C01938FF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78-3CE8-4AFB-AD2B-A1A14BF6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5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B942-64EE-4BD0-BEB2-AB241EC9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1F976-DF33-4531-BE64-C963632F0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A3C0D-A914-40B3-A998-C61E0E97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76-5904-4986-BE5C-97E6EBCCDDE5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DCB46-7FDE-444F-9D9E-24F27167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7ACF4-467F-438F-A787-CE0C678E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78-3CE8-4AFB-AD2B-A1A14BF6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4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AF0B-894E-4639-818B-570773FB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6BF2B-99BC-4340-8875-9EB46672B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9379-DACE-4783-913F-484F1362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76-5904-4986-BE5C-97E6EBCCDDE5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5F137-239B-4261-B158-2E5577E2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7D2DD-C1A0-4097-A25E-7BAB24FE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78-3CE8-4AFB-AD2B-A1A14BF6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4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C558-3AFC-4D63-9FB4-F7E3A25F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12538-DBAA-4CC3-8618-F841928D1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5C3CC-EB6D-4FB2-A41C-71A7355D9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A3CAE-41E6-4AB1-8F1D-43498F67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76-5904-4986-BE5C-97E6EBCCDDE5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9564F-2A41-46F0-8B6F-411779E3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90649-946E-44C1-A357-A52A4EDB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78-3CE8-4AFB-AD2B-A1A14BF6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01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F44D-18AD-45A7-91AC-B2C0DCC0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E7FE5-D879-4637-A27F-01A67C6A1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27CE2-6428-4CAE-B86E-FB02108D5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C593-4962-45F3-B315-B62800854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0C542-16B9-476B-AA9A-A323F5AFE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F03833-8D2D-4510-92AD-E18C9E27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76-5904-4986-BE5C-97E6EBCCDDE5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2E2199-2676-42DC-93A5-1D358C99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0DB569-B74C-40E5-B0C4-F3AF59BA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78-3CE8-4AFB-AD2B-A1A14BF6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6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E188-302A-4579-9F06-49209D12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88245-3C90-4C27-84F8-0C8704CD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76-5904-4986-BE5C-97E6EBCCDDE5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0757F-4137-4A7F-BEAB-FE02F351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52A95-4DF5-4579-8339-1AE6DB9D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78-3CE8-4AFB-AD2B-A1A14BF6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1AED3-5A8C-49C5-A333-3888718A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76-5904-4986-BE5C-97E6EBCCDDE5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F07A0-B9AA-4BD3-845E-E019AA36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47343-987C-4C3B-9953-42CD4BBB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78-3CE8-4AFB-AD2B-A1A14BF6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01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F422-8447-4463-9F4E-874D5CA2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EB50A-2CD5-4851-8AF1-C72313C4B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556C8-4896-4786-83BE-E52F76944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FD5F-04AD-47F0-B5B6-3B515751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76-5904-4986-BE5C-97E6EBCCDDE5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5B280-31F2-4A98-84AD-63C1A91C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3794A-1DAF-45C2-A5F0-2B55EFA6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78-3CE8-4AFB-AD2B-A1A14BF6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4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8660-4C45-4F1F-9000-1B62B459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1F0E7-A0DB-4C57-97BD-991A07094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9BC03-2AF6-49D0-912B-0E3A6A4D6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882E4-A3EF-4E19-B968-23F86A24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76-5904-4986-BE5C-97E6EBCCDDE5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1F88F-0418-421C-BF5D-53A97F97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8D9AC-A65D-451D-9921-8655A116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78-3CE8-4AFB-AD2B-A1A14BF6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1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BA4EE-AC23-4203-AE4F-3C4D3790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C0CE5-9D00-4CC9-9302-23563D7D5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53574-2BD3-43FD-946F-3D21A198C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77676-5904-4986-BE5C-97E6EBCCDDE5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88669-245A-47E8-AE19-15731D6C0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BF586-9500-4ED9-997E-050954A29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DC078-3CE8-4AFB-AD2B-A1A14BF6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4E71C-0BBA-4960-BEC7-8B1F005A5F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9CA00-A4A7-4D1B-BBF8-DAE981BBD2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672A3E8D-A5C9-43BB-A278-2DCC90C60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89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FFF2-D7C2-4D43-A8FF-BCE88AA1D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FD1BF-58AB-487C-84D7-E5187E406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able, food, sitting, man&#10;&#10;Description automatically generated">
            <a:extLst>
              <a:ext uri="{FF2B5EF4-FFF2-40B4-BE49-F238E27FC236}">
                <a16:creationId xmlns:a16="http://schemas.microsoft.com/office/drawing/2014/main" id="{6B667F1B-2284-4DBF-854A-2B2435B2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91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459B-D113-4476-8AB2-FBF7068A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C2A72C-B67F-44DB-B00D-ADE62BAC7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1680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3352-66EE-4F37-9198-750F8AA4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B9298578-B79A-4744-8C9F-89EF38D7C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478517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Reed</dc:creator>
  <cp:lastModifiedBy>Sophie Reed</cp:lastModifiedBy>
  <cp:revision>1</cp:revision>
  <dcterms:created xsi:type="dcterms:W3CDTF">2020-01-21T11:49:34Z</dcterms:created>
  <dcterms:modified xsi:type="dcterms:W3CDTF">2020-01-21T12:14:39Z</dcterms:modified>
</cp:coreProperties>
</file>