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61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F2837-8B25-425D-A0D6-4F51CBA08F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58C7D-8A76-4422-89AE-8A873198C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2A8E5-6200-40C0-89BC-68E35C40D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E238-D1F5-41FD-952C-0A19D496080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C60BF-0FC9-4041-BC64-97A2BC63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A5540-B65E-42FD-8066-767E1875F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1E29-5E64-49C6-A701-C2E933C9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792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3EBDE-C678-434E-A253-1DC5480C3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EB4217-7D01-4322-9AE1-9AC599A2A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2F14A-E528-4043-8CD3-9D737DDC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E238-D1F5-41FD-952C-0A19D496080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1BF1E-2098-4CAF-A39F-3FB9085F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3AC7C-6B68-4E9D-8821-B28755727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1E29-5E64-49C6-A701-C2E933C9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792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7562B9-2821-43ED-BFB3-219F70733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82511A-E9E2-4B04-BD70-E88A31D5B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CED54-124D-4DFC-BB76-E2DEA2100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E238-D1F5-41FD-952C-0A19D496080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DDBBE-9EDC-4803-A1D1-519DBA70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FF616-5DAB-421B-84CE-2BE5122FA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1E29-5E64-49C6-A701-C2E933C9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24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5C93E-5220-4001-8B10-430BDFD8C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E4FFE-0654-4D7D-B309-4D724A1AC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9B56D-E1C3-47AE-A0DF-EA985E94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E238-D1F5-41FD-952C-0A19D496080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FA184-85C2-4E83-A2C3-81F7DA151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D551F-70E0-4DE0-AB46-8FAD04891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1E29-5E64-49C6-A701-C2E933C9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479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6195-6A4A-478E-948D-B468C76F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08366-B756-4D87-8850-2D360893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4BF52-5183-4899-92E5-5EE216DDC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E238-D1F5-41FD-952C-0A19D496080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46E75-67A6-4B0A-9DA6-CB3CEE3DF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AC2A0-18F0-42D9-B849-50BC6E33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1E29-5E64-49C6-A701-C2E933C9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90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4B56A-8DE0-4E2F-960F-4E179E677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81B24-D0D4-4E73-8A3A-C404A2853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C073A7-FA77-434F-8C86-CFD046271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E8F372-813D-42F8-971E-48B6B91BD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E238-D1F5-41FD-952C-0A19D496080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D76A2-9C4D-4BC5-B821-DA38E79A2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A5113-A31C-4686-B46D-0EA9A2B5D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1E29-5E64-49C6-A701-C2E933C9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770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E94A-9D2F-4B52-842D-A554014E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AB69B-35ED-4A1A-9BF2-D81200B22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6BA30-0AC5-46FF-9E97-078AD3102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FC5B5-6B79-4062-AC65-75F02AD85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2D6EA4-485C-4FC0-BD19-CE6CC18BF3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CE883D-EE1E-49CB-9A9E-E1B76BCCD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E238-D1F5-41FD-952C-0A19D496080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D25736-39E6-46F0-989D-A3A7F4109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ED7B96-CB8A-4943-815C-F5FB12F43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1E29-5E64-49C6-A701-C2E933C9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78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BAC9D-154E-451E-9520-18265EC5F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C58757-81C5-4D27-AE01-E109E2F6F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E238-D1F5-41FD-952C-0A19D496080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195577-8B40-41AF-9C10-BD09A57AF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704396-AA3E-46F4-B7C0-A66B69318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1E29-5E64-49C6-A701-C2E933C9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421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0EB5B1-2F68-439E-A2AF-79CB9DE8D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E238-D1F5-41FD-952C-0A19D496080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EA4E80-38F8-4A3A-AE0F-CCC9D18A9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303F-CFF3-452F-AA28-E56B993B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1E29-5E64-49C6-A701-C2E933C9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355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3C8BC-2103-48B6-9FB9-FF3970DF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D2F58-26E4-450C-9C69-888FFC95D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50F57A-A83F-44FB-AE12-E05C9E84C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FDB63-1FEA-4595-BF90-0AC7E634E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E238-D1F5-41FD-952C-0A19D496080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4702F-CE2C-4CB0-8CC8-AD814A376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081486-4597-4D82-9C10-7DA16021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1E29-5E64-49C6-A701-C2E933C9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05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2A078-4005-4CE1-8175-27A80AAD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36D336-5E20-4F62-A970-22CB58CC06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D3A893-212C-4E98-954C-7620931F9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51A6E9-33E3-4EF1-8074-A3BC0693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E238-D1F5-41FD-952C-0A19D496080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363773-700C-4C7F-938A-D7EBCF27E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96B7B-695E-462A-9768-640BCC13F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1E29-5E64-49C6-A701-C2E933C9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724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E337C-2A97-4611-A4F4-E6C9019B9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5487A-26AF-4880-82A4-C7DA45C0C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FBB5A-E87F-48CD-A108-D2A940CA94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3E238-D1F5-41FD-952C-0A19D496080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B543B-95E5-43B5-A929-861D40525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F78-4874-4B8F-A9B5-F610FDA4A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1E29-5E64-49C6-A701-C2E933C9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168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4E71C-0BBA-4960-BEC7-8B1F005A5F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79CA00-A4A7-4D1B-BBF8-DAE981BBD2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672A3E8D-A5C9-43BB-A278-2DCC90C60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892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E53F-EF02-4A7E-B032-B105A3C16E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3334E7-D1A2-4CF2-BD47-8DC4665009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49458906-4D94-478F-8E0C-4C9B7EF1B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056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010D5-D942-4DB1-BC7A-C524A8035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Faith in Action Award _ Love Never Fails _ CAFOD">
            <a:hlinkClick r:id="" action="ppaction://media"/>
            <a:extLst>
              <a:ext uri="{FF2B5EF4-FFF2-40B4-BE49-F238E27FC236}">
                <a16:creationId xmlns:a16="http://schemas.microsoft.com/office/drawing/2014/main" id="{84D98757-D8C3-4BCB-8F2F-DD7FD2F1A7A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684611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17214-ACA5-42AA-AF6B-28C468707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person, cup, man, coffee&#10;&#10;Description automatically generated">
            <a:extLst>
              <a:ext uri="{FF2B5EF4-FFF2-40B4-BE49-F238E27FC236}">
                <a16:creationId xmlns:a16="http://schemas.microsoft.com/office/drawing/2014/main" id="{E7A324B7-82F5-4135-B661-451FDDDAB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357257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Widescreen</PresentationFormat>
  <Paragraphs>0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Reed</dc:creator>
  <cp:lastModifiedBy>Sophie Reed</cp:lastModifiedBy>
  <cp:revision>2</cp:revision>
  <dcterms:created xsi:type="dcterms:W3CDTF">2020-01-21T12:14:45Z</dcterms:created>
  <dcterms:modified xsi:type="dcterms:W3CDTF">2020-01-21T12:40:23Z</dcterms:modified>
</cp:coreProperties>
</file>