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0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7634-58A6-4954-A0DE-806F6F184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50F02-E65F-47DC-B3AF-EAFA20EBA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21D84-B3FD-485A-89FA-E7B8A7DFD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004D-C119-48E7-BDEE-797CD751953B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7DB2A-ED8D-461F-893D-D35E1A60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A5B7A-E9D4-4F3D-AFA3-DB33F0A1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70C4-2C27-4E26-BC91-CB12C5568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052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B20EA-3B3B-438D-881E-A6A44EA5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A02C8-A3AF-470B-8337-4443D8883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D7732-739D-4309-90A1-EBA7F3482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004D-C119-48E7-BDEE-797CD751953B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AAD2E-BAB1-46B0-8D25-1853133DC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A534A-4BDA-46E2-8006-4A969283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70C4-2C27-4E26-BC91-CB12C5568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906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0ECF4D-427F-4D19-B017-8EDAB228E3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31EBE-618F-4B87-88BC-88A2B19DE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22AD9-B4BF-4D45-BDCA-87358DA75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004D-C119-48E7-BDEE-797CD751953B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DB21F-67A3-4075-BC5C-C136757C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D697F-C299-4EB0-A967-47649544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70C4-2C27-4E26-BC91-CB12C5568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60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7F2E-1F0C-4318-99D5-BE9A1214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3AD0-95ED-4802-B34C-AA58469F3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1BA32-6DCF-44E5-AFC0-174A93030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004D-C119-48E7-BDEE-797CD751953B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55390-CD7E-4F41-9773-9E5082430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E5AFE-854F-4A0A-9226-4A4F9FB4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70C4-2C27-4E26-BC91-CB12C5568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02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4BB3-B84B-4116-BF62-D59712C7E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0D038-E196-42E2-B831-F05EB900D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99843-F4FD-4378-846E-97D2F01CF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004D-C119-48E7-BDEE-797CD751953B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4FBEC-BA56-4513-882B-95C75637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0E81F-F643-455F-8CB9-F37591AA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70C4-2C27-4E26-BC91-CB12C5568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67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73B71-B9DA-4970-AF0B-AD68E4CAB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41250-7520-4B01-8018-8AB198E78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550DF-54CD-49FD-B1E2-CCFF4ED67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B78B2-7036-4687-A6B4-6CFC060C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004D-C119-48E7-BDEE-797CD751953B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02CA3-489F-497B-9838-161F996E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4EECE-1779-434F-B10F-6ECB38A8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70C4-2C27-4E26-BC91-CB12C5568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7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76B4-C890-4485-91A2-70C473B5F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3AB90-8CF3-4DE6-B229-F3FC67CBA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D3CF8-F2FA-4995-BDF3-F686C1A47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FF6AB-CAE4-41A5-8BB3-5731EB9C1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C5DAA-4DBB-462E-8DB1-F710C798A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EE4F59-EE68-4530-B7DB-35CFF830D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004D-C119-48E7-BDEE-797CD751953B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C442D5-617E-40FD-9AC7-3B3561B6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C94269-EBA7-4280-8531-CF2252C0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70C4-2C27-4E26-BC91-CB12C5568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20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7A4A4-FCDF-410D-9A1D-EC314905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7825A3-FF64-4B25-B0B0-AB1217C6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004D-C119-48E7-BDEE-797CD751953B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0BD08-B16C-4A9B-A2F7-D782DA73B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63193-C1DD-4FFC-892A-F5B46B35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70C4-2C27-4E26-BC91-CB12C5568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70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9B527-913B-45EA-9004-B9F5C0F95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004D-C119-48E7-BDEE-797CD751953B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791EFD-C889-4908-85CC-83DE2538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25449-3163-4346-B38A-A4B9FCBA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70C4-2C27-4E26-BC91-CB12C5568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4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6071E-7EF9-4591-8584-CC558EBE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9CAA6-3127-46CD-AA4D-342E9FB24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5E9E8-5DAA-4232-929D-33DC26D23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B96DB-2BF1-4CD5-97E7-CD89E6E7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004D-C119-48E7-BDEE-797CD751953B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D9E70-F05B-4B06-9E73-926A88AA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4C3DB-70C4-4CF1-85CD-09080D06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70C4-2C27-4E26-BC91-CB12C5568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65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5C92-8A12-4B85-B53F-308CB269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284CD3-96F6-4E1A-8B5F-8F5537C81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1315B-835B-4F74-BC1A-641BF16B5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ED0E0-0D5F-443A-BC20-A7D6D1E47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004D-C119-48E7-BDEE-797CD751953B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C0768-D7FB-4C28-B793-3F965D457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D292D-1581-4F46-B8B5-36D18053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70C4-2C27-4E26-BC91-CB12C5568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06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EFFC0-3301-4562-8D24-E06EDD825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AB3E0-2472-48BF-A71A-1E1C3F1CD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6A249-91CA-4C00-A2BF-4D30F18E3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8004D-C119-48E7-BDEE-797CD751953B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2636C-CAA4-490A-9BB6-7D7EDF0F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F2242-70D0-4632-847F-83F966239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370C4-2C27-4E26-BC91-CB12C5568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80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4E71C-0BBA-4960-BEC7-8B1F005A5F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9CA00-A4A7-4D1B-BBF8-DAE981BBD2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672A3E8D-A5C9-43BB-A278-2DCC90C60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892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B3BB2-B9AF-44D6-9ADD-232D6D3426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32EA9-3752-47E9-8070-E7F981BFF5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F49439D-48AF-41BF-8C90-6C07B0C91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10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397D-740A-42C9-A21B-8C37DA859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DF5EDD-BF46-47F7-9DE5-E10E6FDA9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07986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AF9DE-78E4-4A76-B977-7C40A721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fter Easter Mission _ The Great Commission">
            <a:hlinkClick r:id="" action="ppaction://media"/>
            <a:extLst>
              <a:ext uri="{FF2B5EF4-FFF2-40B4-BE49-F238E27FC236}">
                <a16:creationId xmlns:a16="http://schemas.microsoft.com/office/drawing/2014/main" id="{F15EB10F-974D-4CD1-B170-4036ABBB6D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879176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Widescreen</PresentationFormat>
  <Paragraphs>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Reed</dc:creator>
  <cp:lastModifiedBy>Sophie Reed</cp:lastModifiedBy>
  <cp:revision>1</cp:revision>
  <dcterms:created xsi:type="dcterms:W3CDTF">2020-01-21T12:42:00Z</dcterms:created>
  <dcterms:modified xsi:type="dcterms:W3CDTF">2020-01-21T13:50:52Z</dcterms:modified>
</cp:coreProperties>
</file>