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91950-9F2E-4EBF-B1BF-2B8A86ABB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44CBA0-B13D-4231-8FE2-2F808D9D6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D5DC3-0ADC-49B7-A1AC-F2B6471D4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F4B03-92C5-4725-B9F5-937D93B7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A0FBB-B551-4F70-A0CE-5A25C2159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4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50D58-AB6B-476C-9596-AF4012F1C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DBC65-91BB-4843-9A41-FD940477F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58D52-947D-48CA-91E5-56D166641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61B8A-1666-4746-A9FE-D6EC0BF8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876BB-E5A2-41F0-9151-E8A0F29BD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40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DA3363-7B57-46CB-A10D-A4551244AB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62CBEF-A245-4C18-8DCF-83CDF7825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7324D-C899-4B2A-983B-878BBDA74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3F0E6-CB8F-4C9E-BEC9-5C9EFCCD7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07960-D3FF-4A13-A9FB-E9AD7A14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26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8A97-E25F-4960-B7CC-F123D65F2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65578-E810-4F5F-A48E-97E7B7A4A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7DB2B-1D6C-492A-A3B1-7A68A630C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14AB3-4E1A-441D-83CD-6CC7A32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9DAC9-6C23-4B45-826E-F505E041C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156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2D69A-AC1F-4A67-BB26-2CC936E9F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8C591-351E-4428-9459-D80268501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56918-ABC2-40C7-96C2-0D75B5592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1A676-930A-499F-862B-C6128B696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F2FAD-93BA-47C4-AA2A-BB593E3B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26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26869-8844-4A82-9083-1A01EE049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101F1-8A1F-4AAE-9CAC-106DACDA0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B74097-5910-4EAB-8AB9-A8E170F20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4CC68-76CE-4C4F-9F40-1DAEFA627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4F1FA-C8CA-48C1-A1C8-A8C7C740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FCEC9-D2D9-4269-89AF-2A37392B3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75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B7853-5D70-4DEB-AE36-3E56F362E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B8CF7-4822-4A80-9735-7395D0E1A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57330-DA17-4C30-BBD3-F40930547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AEF20B-31C9-4602-AC2A-FABFA752F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D3845-4F9E-4094-8405-517F38422C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7CBD4E-B716-4829-9523-7B8767BE3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CD0C8D-5E1A-4669-BA1B-2D6DFE05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909F1E-528E-494F-BF02-B85C8FB01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78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91681-92EA-4DA4-824C-21FEC8065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5E7CCF-E12D-459A-B4FD-742ED97AD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54775F-3943-4231-81BA-B14CC43EA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20705E-25C0-4571-95A1-4957A8BFC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66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9E76EC-B4C1-4061-8025-943E8AC8E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2F6142-0D59-4B0A-9006-DC6F804C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6DE49-19A8-4EC3-8E1F-B34D2167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5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8C5C9-2132-4A01-AB49-75537A8B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B3FCE-625B-49CD-9FFC-B9566708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D4883-A8AA-4BC0-BAD9-965E15A50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D4699-2CC1-407B-9862-58E617822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11E24-53AD-4F90-964D-ED601149C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F00F4-CEBA-4B10-9DD8-C8515A66A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7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559B3-9BBC-4B78-807A-B8C877143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6D3710-9EEC-465F-A4B8-7B50EDA06B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18B980-0DC4-4306-85D7-33B848D55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63389-E176-436E-B1C5-9E53A3647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366BAE-30F9-4B9C-8CA2-850CC64F2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0BE0-BC6D-4C1A-B4D8-FB96E2EB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82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ADCA60-A450-47BC-8FD9-608EC0B39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A89B3-99F5-425C-9896-94D7DE4AB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D5844-2CE4-4A3C-AD70-02A2AAB325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C2BD1-13CC-4E24-95C2-8DDA8E506DB4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FE832-AB0D-4FE9-8818-14DF9961A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CE1E7-CC0D-4D37-99FE-091EB2566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804B6-31E0-4B39-9A41-893E380F9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85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31C06B-E807-4AE1-A837-95C681BBE15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909592" y="513789"/>
            <a:ext cx="4372815" cy="5830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56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52750" y="1614785"/>
            <a:ext cx="8686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Jesus said to her, “I am the resurrection and the life. The one who believes in me will live, even though they die; and whoever lives by believing in me will never die. John 11:25-26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9" t="49886" r="47159"/>
          <a:stretch/>
        </p:blipFill>
        <p:spPr>
          <a:xfrm>
            <a:off x="8477250" y="2998708"/>
            <a:ext cx="3714750" cy="19591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65493" l="9885" r="89951">
                        <a14:foregroundMark x1="48435" y1="43897" x2="48435" y2="43897"/>
                        <a14:foregroundMark x1="50741" y1="34390" x2="50741" y2="47535"/>
                        <a14:backgroundMark x1="45140" y1="26174" x2="45140" y2="26174"/>
                      </a14:backgroundRemoval>
                    </a14:imgEffect>
                  </a14:imgLayer>
                </a14:imgProps>
              </a:ext>
            </a:extLst>
          </a:blip>
          <a:srcRect l="38749" b="50000"/>
          <a:stretch/>
        </p:blipFill>
        <p:spPr>
          <a:xfrm>
            <a:off x="-19051" y="1088173"/>
            <a:ext cx="5035667" cy="57698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5" r="43182" b="51259"/>
          <a:stretch/>
        </p:blipFill>
        <p:spPr>
          <a:xfrm>
            <a:off x="1390650" y="819150"/>
            <a:ext cx="3962400" cy="19055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338" y="4868209"/>
            <a:ext cx="2946662" cy="198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550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8467" y="1621319"/>
            <a:ext cx="101006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effectLst/>
                <a:latin typeface="Adelle" panose="02000503060000020004" pitchFamily="2" charset="0"/>
              </a:rPr>
              <a:t>'I want to go on living even after my death! And that’s why I am so grateful to God for having given me this gift, which I can use to develop myself and to express all that’s in me. When I write I can shake off all my cares; my sorrow disappears; my spirits are revived.' </a:t>
            </a:r>
          </a:p>
          <a:p>
            <a:pPr algn="r"/>
            <a:r>
              <a:rPr lang="en-GB" sz="2400" dirty="0">
                <a:effectLst/>
                <a:latin typeface="Adelle" panose="02000503060000020004" pitchFamily="2" charset="0"/>
              </a:rPr>
              <a:t>Anne Frank, written in her diary, 5 April 1944</a:t>
            </a:r>
            <a:endParaRPr lang="en-GB" sz="2400" dirty="0">
              <a:latin typeface="Adelle" panose="02000503060000020004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00" b="100000" l="0" r="100000">
                        <a14:foregroundMark x1="19800" y1="12667" x2="19800" y2="12667"/>
                        <a14:foregroundMark x1="54450" y1="51067" x2="54450" y2="51067"/>
                        <a14:foregroundMark x1="43050" y1="32600" x2="43050" y2="32600"/>
                        <a14:foregroundMark x1="43750" y1="67667" x2="43750" y2="67667"/>
                        <a14:backgroundMark x1="7000" y1="30267" x2="7600" y2="29200"/>
                        <a14:backgroundMark x1="9400" y1="22800" x2="63000" y2="21467"/>
                        <a14:backgroundMark x1="90800" y1="42800" x2="16600" y2="41200"/>
                        <a14:backgroundMark x1="17400" y1="61467" x2="65000" y2="59600"/>
                        <a14:backgroundMark x1="29400" y1="77200" x2="49200" y2="72400"/>
                        <a14:backgroundMark x1="68200" y1="91600" x2="41600" y2="98267"/>
                        <a14:backgroundMark x1="33200" y1="6000" x2="40400" y2="4133"/>
                      </a14:backgroundRemoval>
                    </a14:imgEffect>
                  </a14:imgLayer>
                </a14:imgProps>
              </a:ext>
            </a:extLst>
          </a:blip>
          <a:srcRect t="72688"/>
          <a:stretch/>
        </p:blipFill>
        <p:spPr>
          <a:xfrm>
            <a:off x="0" y="4984954"/>
            <a:ext cx="12192000" cy="18730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00" b="100000" l="0" r="100000">
                        <a14:foregroundMark x1="19800" y1="12667" x2="19800" y2="12667"/>
                        <a14:foregroundMark x1="54450" y1="51067" x2="54450" y2="51067"/>
                        <a14:foregroundMark x1="43050" y1="32600" x2="43050" y2="32600"/>
                        <a14:foregroundMark x1="43750" y1="67667" x2="43750" y2="67667"/>
                        <a14:backgroundMark x1="7000" y1="30267" x2="7600" y2="29200"/>
                        <a14:backgroundMark x1="9400" y1="22800" x2="63000" y2="21467"/>
                        <a14:backgroundMark x1="90800" y1="42800" x2="16600" y2="41200"/>
                        <a14:backgroundMark x1="17400" y1="61467" x2="65000" y2="59600"/>
                        <a14:backgroundMark x1="29400" y1="77200" x2="49200" y2="72400"/>
                        <a14:backgroundMark x1="68200" y1="91600" x2="41600" y2="98267"/>
                        <a14:backgroundMark x1="33200" y1="6000" x2="40400" y2="4133"/>
                      </a14:backgroundRemoval>
                    </a14:imgEffect>
                  </a14:imgLayer>
                </a14:imgProps>
              </a:ext>
            </a:extLst>
          </a:blip>
          <a:srcRect t="23011" b="58925"/>
          <a:stretch/>
        </p:blipFill>
        <p:spPr>
          <a:xfrm rot="21196286">
            <a:off x="30589" y="-165739"/>
            <a:ext cx="12192000" cy="12388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00" b="100000" l="0" r="100000">
                        <a14:foregroundMark x1="19800" y1="12667" x2="19800" y2="12667"/>
                        <a14:foregroundMark x1="54450" y1="51067" x2="54450" y2="51067"/>
                        <a14:foregroundMark x1="43050" y1="32600" x2="43050" y2="32600"/>
                        <a14:foregroundMark x1="43750" y1="67667" x2="43750" y2="67667"/>
                        <a14:backgroundMark x1="7000" y1="30267" x2="7600" y2="29200"/>
                        <a14:backgroundMark x1="9400" y1="22800" x2="63000" y2="21467"/>
                        <a14:backgroundMark x1="90800" y1="42800" x2="16600" y2="41200"/>
                        <a14:backgroundMark x1="17400" y1="61467" x2="65000" y2="59600"/>
                        <a14:backgroundMark x1="29400" y1="77200" x2="49200" y2="72400"/>
                        <a14:backgroundMark x1="68200" y1="91600" x2="41600" y2="98267"/>
                        <a14:backgroundMark x1="33200" y1="6000" x2="40400" y2="4133"/>
                      </a14:backgroundRemoval>
                    </a14:imgEffect>
                  </a14:imgLayer>
                </a14:imgProps>
              </a:ext>
            </a:extLst>
          </a:blip>
          <a:srcRect t="42087" b="39419"/>
          <a:stretch/>
        </p:blipFill>
        <p:spPr>
          <a:xfrm rot="4904003">
            <a:off x="5402825" y="2056155"/>
            <a:ext cx="12192000" cy="12683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00" b="100000" l="0" r="100000">
                        <a14:foregroundMark x1="19800" y1="12667" x2="19800" y2="12667"/>
                        <a14:foregroundMark x1="54450" y1="51067" x2="54450" y2="51067"/>
                        <a14:foregroundMark x1="43050" y1="32600" x2="43050" y2="32600"/>
                        <a14:foregroundMark x1="43750" y1="67667" x2="43750" y2="67667"/>
                        <a14:backgroundMark x1="7000" y1="30267" x2="7600" y2="29200"/>
                        <a14:backgroundMark x1="9400" y1="22800" x2="63000" y2="21467"/>
                        <a14:backgroundMark x1="90800" y1="42800" x2="16600" y2="41200"/>
                        <a14:backgroundMark x1="17400" y1="61467" x2="65000" y2="59600"/>
                        <a14:backgroundMark x1="29400" y1="77200" x2="49200" y2="72400"/>
                        <a14:backgroundMark x1="68200" y1="91600" x2="41600" y2="98267"/>
                        <a14:backgroundMark x1="33200" y1="6000" x2="40400" y2="4133"/>
                      </a14:backgroundRemoval>
                    </a14:imgEffect>
                  </a14:imgLayer>
                </a14:imgProps>
              </a:ext>
            </a:extLst>
          </a:blip>
          <a:srcRect t="40358" b="39426"/>
          <a:stretch/>
        </p:blipFill>
        <p:spPr>
          <a:xfrm rot="5066011">
            <a:off x="-5625676" y="2266973"/>
            <a:ext cx="12192000" cy="138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164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0063" y="276837"/>
            <a:ext cx="3451937" cy="642474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51FE877-7A31-4F79-BED0-B247FC5395B8}"/>
              </a:ext>
            </a:extLst>
          </p:cNvPr>
          <p:cNvSpPr/>
          <p:nvPr/>
        </p:nvSpPr>
        <p:spPr>
          <a:xfrm>
            <a:off x="360552" y="582939"/>
            <a:ext cx="8686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The theme of HMD 2020 is ‘Stand Together’.</a:t>
            </a:r>
          </a:p>
          <a:p>
            <a:endParaRPr lang="en-GB" sz="3200" dirty="0">
              <a:solidFill>
                <a:schemeClr val="bg1"/>
              </a:solidFill>
              <a:latin typeface="Adobe Myungjo Std M" panose="02020600000000000000" pitchFamily="18" charset="-128"/>
              <a:ea typeface="Adobe Myungjo Std M" panose="02020600000000000000" pitchFamily="18" charset="-128"/>
            </a:endParaRPr>
          </a:p>
          <a:p>
            <a:r>
              <a:rPr lang="en-GB" sz="3200" dirty="0">
                <a:solidFill>
                  <a:schemeClr val="bg1"/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It explores how some regimes throughout history deliberately separated societies by marginalising certain groups and</a:t>
            </a:r>
          </a:p>
          <a:p>
            <a:r>
              <a:rPr lang="en-GB" sz="3200" dirty="0">
                <a:solidFill>
                  <a:schemeClr val="bg1"/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how these tactics can be challenged by individuals, standing together with their neighbour and speaking out against oppression. </a:t>
            </a:r>
          </a:p>
        </p:txBody>
      </p:sp>
    </p:spTree>
    <p:extLst>
      <p:ext uri="{BB962C8B-B14F-4D97-AF65-F5344CB8AC3E}">
        <p14:creationId xmlns:p14="http://schemas.microsoft.com/office/powerpoint/2010/main" val="170372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D56FBB-0B3F-4139-BBBE-0F9F3AA61D7B}"/>
              </a:ext>
            </a:extLst>
          </p:cNvPr>
          <p:cNvSpPr/>
          <p:nvPr/>
        </p:nvSpPr>
        <p:spPr>
          <a:xfrm>
            <a:off x="351316" y="1155594"/>
            <a:ext cx="7656611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How can you stand up for what it right?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202207-B015-4C25-80D8-76A5321C1510}"/>
              </a:ext>
            </a:extLst>
          </p:cNvPr>
          <p:cNvSpPr/>
          <p:nvPr/>
        </p:nvSpPr>
        <p:spPr>
          <a:xfrm>
            <a:off x="4122314" y="4749861"/>
            <a:ext cx="7853432" cy="584775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n-GB" sz="3200" dirty="0">
                <a:solidFill>
                  <a:schemeClr val="bg1"/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How will you stand with your neighbour?</a:t>
            </a:r>
          </a:p>
        </p:txBody>
      </p:sp>
    </p:spTree>
    <p:extLst>
      <p:ext uri="{BB962C8B-B14F-4D97-AF65-F5344CB8AC3E}">
        <p14:creationId xmlns:p14="http://schemas.microsoft.com/office/powerpoint/2010/main" val="3655792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177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Adelle</vt:lpstr>
      <vt:lpstr>Adobe Myungjo Std M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Reed</dc:creator>
  <cp:lastModifiedBy>Sophie Reed</cp:lastModifiedBy>
  <cp:revision>2</cp:revision>
  <dcterms:created xsi:type="dcterms:W3CDTF">2020-01-24T12:44:12Z</dcterms:created>
  <dcterms:modified xsi:type="dcterms:W3CDTF">2020-01-24T13:01:19Z</dcterms:modified>
</cp:coreProperties>
</file>