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D6E6-2E12-4FAD-B206-9FCBA975B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81BDC-4048-460D-B7CE-A1340284A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121C2-5DA7-456D-AC6C-E1B7D0AA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6CBAD-D247-424E-8E3B-B941725B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12E06-2A9A-4118-B722-05799ED9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3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1CCD-8DF9-4E2B-917D-F5351D51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1F386-D193-419A-9975-EBD8EA631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F70C5-A78C-46E0-9C33-D10A5F14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509D6-E733-4EA8-8B91-73BCDC61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42B5-D581-4D2A-BEFC-13AFC04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5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3DA0E-FAAD-4FC1-8A96-DB1358D44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2CDBB-6CFB-4BAB-BB20-CE84A82A7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9C2F8-D2D8-45E8-AA5E-AD72D20B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015E0-F76E-4CEE-B3F0-D2D9D773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0B17B-F858-4532-BE5D-AA80F5DB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3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DB7A-AB35-4E4E-AB66-CD05CEE5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6C2B-14A8-4D92-8A43-90DEC489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8119F-E666-4FD9-8E6C-0E038795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88C1-CF67-4CB8-97DF-8044F07D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EC24A-EBF5-496A-8171-FF3F403F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6CEC-2E00-4A53-A4B3-F53E21F3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36DE-2014-4865-B1DF-DFA7B63A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27BE1-1054-4307-B487-20633A5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5004E-B1F0-482F-A2CB-134624E4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A8F1-724A-4F54-9A08-14CB7209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3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3870-F485-4518-A878-5CBBBAC9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0D72A-E842-43F8-94DB-2D16566ED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593D-4943-4E90-841B-52F76F8FD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D4D4C-1869-4258-9750-D38A304F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568F4-56E5-4788-B351-288A320E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51E7B-38F3-462A-AA24-0E4144CB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6DBE-535F-4139-B994-75660F5C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EE22D-E30E-4659-9FC2-5A093DC4B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E592E-2F23-46B4-89B1-EAAB79B2D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8AE25-BC7E-4F8F-A2B7-6E0954723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2D3BE-F956-4E25-A726-65498415D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BC684-3464-467D-8963-84D53502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6A030-302F-4E5D-8866-40395FBF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A883-20F4-4AEB-B8FE-D92AEDE1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3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6A-7911-49D6-AF79-D25F55D4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1C4BE-CB48-4648-BFAC-221069B4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FF97A-DC5A-4543-A188-24A1D22F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C7F9-F899-46D3-A7EE-408A3BC0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1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5A43B-82FC-4086-84D0-D4EDE1A7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261B2-3E70-4E4E-AC06-42DDA78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1963F-95A5-480A-8539-FB530330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9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C9E4-B773-4A54-928C-EC58721B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97F2-03F1-4BE0-8419-8ACA155A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F479-1F90-4D66-A58D-239D1F62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10686-DFC5-4516-B58D-76921B44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97ADE-2945-40AD-998C-ECB6D857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56B97-44C5-452A-A201-32AFDB63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8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FFF1-E9E5-4BDF-A768-2EB4BF6D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D016D-037E-49C8-BCFF-6833C7E91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EB27-AB44-4879-AFF8-912419947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D0018-881F-42EB-945A-F82B31C3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BFA8B-F624-458A-8309-70B87986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EA8E9-FCCB-4CD3-9807-BE92D0C2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8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D02C2-7450-4DAC-9887-460462DA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D27E8-B22B-40BB-BF02-7AC4BBECD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1E389-08F3-4C20-9248-F656A7BA7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57E8-7028-40FA-8838-0F981A0C25F8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83046-910F-4531-AEA2-069E01415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11CC2-C194-4C1D-B17C-D30212AF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70AF-4AFA-4853-AFCF-63F83C60C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7D7D-05FC-4266-A726-4539AB85E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B2489-FBC8-474B-ADCC-B6566721E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hirt, guitar, man&#10;&#10;Description automatically generated">
            <a:extLst>
              <a:ext uri="{FF2B5EF4-FFF2-40B4-BE49-F238E27FC236}">
                <a16:creationId xmlns:a16="http://schemas.microsoft.com/office/drawing/2014/main" id="{B726FA00-E2B4-4005-866E-C3A3B8D8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81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589A-13AD-415C-B8EB-8122D2BD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6E713EED-8A72-4625-9713-9DA74DB80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8413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AF47-4DED-49B0-AD31-33B1A745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man, woman, holding&#10;&#10;Description automatically generated">
            <a:extLst>
              <a:ext uri="{FF2B5EF4-FFF2-40B4-BE49-F238E27FC236}">
                <a16:creationId xmlns:a16="http://schemas.microsoft.com/office/drawing/2014/main" id="{9BB38538-121B-4632-833E-B4A7E230D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5924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040A-CB81-451A-99E8-B86744F3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48F6133-0B7A-4AC0-962A-F4F936ADB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7056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Reed</dc:creator>
  <cp:lastModifiedBy>Sophie Reed</cp:lastModifiedBy>
  <cp:revision>1</cp:revision>
  <dcterms:created xsi:type="dcterms:W3CDTF">2020-01-29T10:44:23Z</dcterms:created>
  <dcterms:modified xsi:type="dcterms:W3CDTF">2020-01-29T10:46:23Z</dcterms:modified>
</cp:coreProperties>
</file>