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31B0-AF39-4C47-A828-8EC8F526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9C532-0239-4702-B3BE-32B7B83D7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5AA2-5C4D-4A05-9EEF-615E7DF1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724E-A1E4-461C-9D0A-21632299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B5980-5A98-4E67-8489-F3A6FF9F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D29F-95F1-4378-A9AA-2AB3B638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D3175-2E1C-419A-BAD0-46DF42E14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5D7ED-32F5-4E32-B829-C59C2694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B723-9B07-47D5-89E7-FE7F03BD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86C95-1D64-49DD-8044-85FD34A0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5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7AD81-747E-46B7-A905-9DA189937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E07F2-0FAC-4D74-923B-003FE75A2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F2452-0877-4B82-87FA-1A84223E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08D96-2E46-45C4-BB0C-E55D1BDE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225EB-1BCC-4426-8C51-690FCD46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20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C876-5898-489B-B9FE-1DB293DE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34F4-2935-47B5-A9DE-1E58003D8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ADBE1-2734-4A01-985A-2C13321A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0B0-4227-4C3E-9640-C4EBAB9B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2EDDB-524B-4DAE-BF3D-FAD94653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9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5BD6-C7A8-40D7-A504-84251097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6227C-F509-4CB3-B200-A514731C8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B0BA2-A6D3-4872-83DF-0BBADB08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1D4BC-07D7-4B93-94AF-99D1C6BC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3FCE-660C-4370-ADD1-C46848FC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C4D2-C809-4868-A070-303C0B17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8FEA-3629-4231-8944-51268CC0F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8EE2A-3488-4A19-87C1-9DC519DF8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9270A-E381-4B57-AF3B-5220CFE2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0B296-6087-42A9-8507-5F446B71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CE1AA-149B-4D84-B915-AFE74C9A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C18A-0CB9-4915-87AA-37A78ECA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5A70E-CFE0-453E-90A4-3F1D32E8A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EAA27-7B1D-4375-A4C4-AC55334BA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BB415-887E-4C22-BC04-C57F7548E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00353-BE69-4A33-814C-28E3EFBB5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69323-895F-4DC7-B634-F1C8ABFF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D2E764-CE93-4CDD-89DF-9ECC15BF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0889F-04DB-4418-A6AF-65764CC5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0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66D3-872A-4458-82A7-816A6275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EF297-9E13-40E2-A660-B79A2C64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ED560-1305-41DB-9DD1-52DE50DF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6EFA7-8982-42B6-BCD2-1B4AAF44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7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38D9D-6426-46D4-9640-F6E36A1A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B408D-2C20-4D0D-8E3C-734CC48E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2CCB1-9B66-4539-AFD9-36CF9E6E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0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984E-48D9-459A-BCFB-D004D78A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F9DB-E38D-450D-8358-0D8C59699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E5EAB-2BD4-4CC8-98A6-160BA6E69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9412D-48FD-4317-8321-6B158504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73A6F-D939-41C4-961D-BFFB646A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C861-C53E-42AC-8BE7-EA10241B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0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5B35-29F5-4527-AA5C-6C6F0DF0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7D4CD-5C99-401A-A8DE-C34ECCF06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C17E5-4DAE-4BD7-A8AB-EC36C8DB4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C2C39-53E4-4572-A2E4-143A39D4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94CAA-567E-4F6C-8647-C6438119C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6D662-9466-40E8-861D-69FE7E7D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1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26E54-607C-4173-BC30-0DD27AC2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E22D4-599F-433C-9589-83C71FA97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7486-7A26-44B6-A717-F3CD0D38E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0A23-BE9F-4539-9F87-D388BA18D9D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77BF5-B52E-45F1-ACEE-7E4C528B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36A4-4BD5-4109-A603-CBF8BE437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D812-CDAF-4DA0-8646-82690BDC8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8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DA79-8502-4603-9327-0ECEE19F7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24BC0-06B6-4991-BE72-9C5A6E720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hirt, guitar, man&#10;&#10;Description automatically generated">
            <a:extLst>
              <a:ext uri="{FF2B5EF4-FFF2-40B4-BE49-F238E27FC236}">
                <a16:creationId xmlns:a16="http://schemas.microsoft.com/office/drawing/2014/main" id="{63A8D781-CF18-4007-BAEC-886725128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1227-68CF-4E74-A152-A3C1EB21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6DBC47-8331-4BB2-9185-A16988635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693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B5DA-3898-4DC0-A367-B14222C9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7E91876D-1ED7-44EF-BFAD-E78ED0FBF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417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1378-A875-46BE-8CF2-7CC0D408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CC921A79-A778-4B43-B324-FA7C89EAA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012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Reed</dc:creator>
  <cp:lastModifiedBy>Sophie Reed</cp:lastModifiedBy>
  <cp:revision>1</cp:revision>
  <dcterms:created xsi:type="dcterms:W3CDTF">2020-01-29T10:46:27Z</dcterms:created>
  <dcterms:modified xsi:type="dcterms:W3CDTF">2020-01-29T10:51:57Z</dcterms:modified>
</cp:coreProperties>
</file>