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BE75-E6C7-4479-8DEC-7322E85BE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BD738-B439-4F95-BB4C-C0675FB2A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1BA75-F342-4A5C-9F1F-85419DB0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A2A3-D16A-4EB3-8220-29D1BD9A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1897-EB67-4128-8360-0D88EEE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0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1671-9EA7-4282-BE30-4A5EB891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59BED-A079-45CB-96E1-8C49E2F61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6F46-0305-42DB-AF94-F24D4A0D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2B9D-21DE-4F77-BE87-25BE4F7C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56878-A56F-4D47-8C6F-24B82F9D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E41E0-10E5-4373-BA1E-3269DDA55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19087-E08C-4D98-B94F-7DAD24DDA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0D56-4377-4F06-9ABC-A37270A3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FE0D5-738B-4DA5-B59F-45A9E665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A817-9793-4068-87CA-02DFD1C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839B-4F92-4CBB-BA66-6052B5C3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0C50-CA2B-4F9E-9872-5B7C82AA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D561-60EE-4285-91BA-8B3C1047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E9C9F-38E1-484D-95E7-30E8544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D6DD-2C93-44E2-BBB4-59A30C2A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B703-135B-4ECA-9980-E387AD44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45582-945E-4EBF-BAC7-3CFD10EDF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1D497-D2C8-4DAD-86E5-2CEBDCAE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AACA-B659-4DA2-89ED-7F3FE6CC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78D1-64A7-469B-9392-BE7328EB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4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EDE7-4677-4A4F-B8F7-C91C0724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AB8D-BD1D-49B4-80FD-E09CD644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CC583-614F-4431-8793-AF36A415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0AD6C-CF7C-4CD1-948C-78079C97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42E3E-4EDB-450B-91AE-3D6ACF01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C7C8B-9E32-496A-A4A3-18C4061E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F7DD-1BFF-42F0-BA0E-D17D5323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56FAC-95C0-48F0-9A1B-294211F43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3E06F-D8ED-4D8D-9EB5-8F4F2991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119CC-5D58-42BF-A1F4-6C7B3EE27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0C927-C793-43C1-9C9D-2C4FDA522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093DD-DB32-4969-B732-3526DC5F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35069-CD10-4D27-8911-2291F9EF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076C1-2883-4F09-832F-45EE1928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9F5C-4BBA-414D-9EEC-1794C082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18951-FE19-4A76-84E3-F62B89A1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8008E-B9C7-49AC-85CB-B552337A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F6EF9-3CD4-492A-8B39-DE8F5AB2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1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12264-C743-4956-AD0C-8FD9357A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650DE-C923-4660-872D-25973065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51CA-4439-4197-9235-E65C6E9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5139-D650-48DA-BEFB-366A6CD9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B17A-18C6-4755-9965-3799DDC7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3E173-8922-408A-82AB-AF868DDA6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4D11-F391-46CF-A675-B92DA975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B39A1-8E5C-466E-9ABA-060A8068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E142-F982-49DF-A591-4A2D18C7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540E-4684-4258-8AC8-0334C976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C38-B918-4207-8AA8-3E9DB5A66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25401-B06A-4BFE-916C-1CE029809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7686-083B-412E-A496-66F7EBC2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153C-B699-455C-A7C6-B4B4E1FB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5679-2F08-48A4-A5C6-6944A2C3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1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C3BEB-FB46-4E3C-A7E4-D1844C9D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E4B0E-4337-4707-8229-E4C350D8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EE213-308B-4CC2-BFA0-B2B26A2D9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97A6-4286-44E6-8CE5-0EEDDBCD9B84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8E3D1-135A-4DA1-A095-8ED86667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7DE06-EBAE-4E8B-9A6E-37D66A2D5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44C8-DB7E-440D-8283-265D4350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7B07-29C4-4C8D-AAE2-9F111A380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11C32-FB62-430D-BDE3-3E6526F4D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, guitar, man&#10;&#10;Description automatically generated">
            <a:extLst>
              <a:ext uri="{FF2B5EF4-FFF2-40B4-BE49-F238E27FC236}">
                <a16:creationId xmlns:a16="http://schemas.microsoft.com/office/drawing/2014/main" id="{020EE113-CED9-405C-8C1E-F57642475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A89F-CFEA-4678-9FD6-015CB129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07263F-6082-4A4C-A454-65E3B1632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51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FA1B-A269-4903-8F53-A40AA170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D3137A-842C-4A9E-86AF-ED8404CE5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44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09C9-ABF0-4F80-BC64-58967B64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photo, player, wearing, ball&#10;&#10;Description automatically generated">
            <a:extLst>
              <a:ext uri="{FF2B5EF4-FFF2-40B4-BE49-F238E27FC236}">
                <a16:creationId xmlns:a16="http://schemas.microsoft.com/office/drawing/2014/main" id="{34E73A6C-0A7D-44CF-8BD6-F319DC23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773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2020-01-29T10:52:01Z</dcterms:created>
  <dcterms:modified xsi:type="dcterms:W3CDTF">2020-01-29T10:52:52Z</dcterms:modified>
</cp:coreProperties>
</file>