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1D81-3AB0-4114-B0C5-4CA9AFE86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BA14B-B59B-4684-9AA7-2022404B5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2FF6F-F312-4011-A382-BEE15993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1FFA-967C-47C3-9BEC-BF142EEE9D3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1D429-8452-4C41-863A-3A970A9F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E07D3-D46C-4A8D-8ADF-9EF71596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43E3-2FEB-427A-A36A-080775D62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1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BD18-5385-47BF-9772-47B6E374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4FD12-CC05-43CC-8060-C5AB2EFEA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66CC6-2E5D-47B2-BDF2-7E0FB331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1FFA-967C-47C3-9BEC-BF142EEE9D3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A0F51-AADC-46EC-B4FF-C414088A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E8C1F-A60B-4D4B-A660-5DE83609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43E3-2FEB-427A-A36A-080775D62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4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8C94E-B6B0-4EF8-B786-5EB5C2F1A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FE2CAA-3E20-41C6-AA6D-1EAD87A9B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2F660-AD33-4AA4-AED6-8040D1FB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1FFA-967C-47C3-9BEC-BF142EEE9D3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E0E96-DD08-4BFA-96E1-99F32391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78D0B-587F-4676-8150-8F484212F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43E3-2FEB-427A-A36A-080775D62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72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4D0C-0F9F-4F05-8BF6-ED1AE089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3C54D-B0F2-4BCD-8472-630C74EBA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55124-2CCF-4CD3-A554-BB459203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1FFA-967C-47C3-9BEC-BF142EEE9D3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B050D-86A0-4C46-A282-8CB933F0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F502E-5476-4AA7-9903-B315FB30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43E3-2FEB-427A-A36A-080775D62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7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829D-CFE5-45AA-BCC4-F90C84B2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4C8E2-AB6C-4AA3-A660-AC8903F51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F8412-0EFA-4462-80B0-B84BBCDC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1FFA-967C-47C3-9BEC-BF142EEE9D3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BE13E-E70B-4C33-B1CC-55682F60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B0C3C-DB85-478E-8005-75A2D08A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43E3-2FEB-427A-A36A-080775D62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0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6828-B50A-4AD3-9140-A8D41662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A0C3A-4D31-4B6E-9895-671589AF9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D2A7B-687F-4E33-896E-26F31003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B9B2B-9D62-4C4F-8A76-75E897EE7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1FFA-967C-47C3-9BEC-BF142EEE9D3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B7890-7EE7-4991-A26B-2FDDD8BD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3E416-823F-4604-BDA2-EE36FAC8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43E3-2FEB-427A-A36A-080775D62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63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3FE1-5FCE-43B9-B949-5B5861DF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37054-29E5-46DB-9DDD-C7E0CADE0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8CB42-2BBA-4731-822B-4E02AB2FC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C838F-B33F-4295-B50C-6AB7BBC1E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9648FF-AAC6-4BB9-80D7-98A09B22A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D61E4-B7D0-4F92-B0D5-052F2C6B7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1FFA-967C-47C3-9BEC-BF142EEE9D3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F77F7-6320-4391-9370-32D3D0DB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27B879-57DC-496A-8A5C-007388CD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43E3-2FEB-427A-A36A-080775D62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4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F5B7-DC15-498A-AB9C-FC75F129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20AB2-D09C-4489-A6E0-163E258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1FFA-967C-47C3-9BEC-BF142EEE9D3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ED5F4-9B70-4F51-8A43-EB2FC9E3C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B32E5-46D1-42D7-B199-5258CE0A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43E3-2FEB-427A-A36A-080775D62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1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7753C0-86A8-4C12-B266-FB91DC93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1FFA-967C-47C3-9BEC-BF142EEE9D3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CE809-0EF9-464F-84FD-5F7AEE9D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E5F18-F295-4A15-955F-3A17BA96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43E3-2FEB-427A-A36A-080775D62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2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BDE75-5227-4E36-B5BB-519BA57F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C7BE-1C6E-40DD-B017-0D9F7A82E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E5F7E-2800-485B-981D-4F3D9F480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2F402-4C37-4129-9CA0-90CD87F2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1FFA-967C-47C3-9BEC-BF142EEE9D3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8A4D7-0A5B-49CD-9078-702AE5F5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01715-0AFC-401D-B688-7EBB5C92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43E3-2FEB-427A-A36A-080775D62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8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A522-6458-4A17-A671-167FECEC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79CC56-231A-4AC1-AAF0-122D9CF0A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32CB7-FFCF-4C86-8AC9-68B69D217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1EE9D-5EA4-437B-A293-DFACE156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71FFA-967C-47C3-9BEC-BF142EEE9D3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46539-1D89-4AF6-8012-E7651E63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B1D4B-E7F5-4486-874D-83D94B65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43E3-2FEB-427A-A36A-080775D62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25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2E469C-AC94-43FC-832F-4C509883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C0DBD-77DC-4769-A323-FAC8A9984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E3C29-BDAB-4366-8904-E7354EEBD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71FFA-967C-47C3-9BEC-BF142EEE9D3F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11708-9094-4811-A2B9-6A0E674D1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D7890-0AD2-4FFB-AA17-65BC312EE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43E3-2FEB-427A-A36A-080775D62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61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ABDD-DBE1-4268-A865-CC1F58981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84266-CF9C-4DB0-8231-D34E68B2C7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shirt, guitar, man&#10;&#10;Description automatically generated">
            <a:extLst>
              <a:ext uri="{FF2B5EF4-FFF2-40B4-BE49-F238E27FC236}">
                <a16:creationId xmlns:a16="http://schemas.microsoft.com/office/drawing/2014/main" id="{9E2C8B17-559A-4036-B9A2-22B720103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6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9086-063D-45E8-9F22-EA70F19C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9D6C36-3383-4992-A86F-CF40C31B8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6757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D644-8F40-461C-BAA8-150FA714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shirt, man&#10;&#10;Description automatically generated">
            <a:extLst>
              <a:ext uri="{FF2B5EF4-FFF2-40B4-BE49-F238E27FC236}">
                <a16:creationId xmlns:a16="http://schemas.microsoft.com/office/drawing/2014/main" id="{CE515771-163B-47AE-BA96-4C47073EF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2249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7012-6E04-4393-B448-65D43813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F5FDFBD0-7796-42CC-86D6-EB53BBCAF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1597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A5550-B3AC-4760-AC4D-4973911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shirt&#10;&#10;Description automatically generated">
            <a:extLst>
              <a:ext uri="{FF2B5EF4-FFF2-40B4-BE49-F238E27FC236}">
                <a16:creationId xmlns:a16="http://schemas.microsoft.com/office/drawing/2014/main" id="{95D7055D-EB0B-4A72-AB41-4E609B864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09718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Reed</dc:creator>
  <cp:lastModifiedBy>Sophie Reed</cp:lastModifiedBy>
  <cp:revision>1</cp:revision>
  <dcterms:created xsi:type="dcterms:W3CDTF">2020-01-29T10:52:57Z</dcterms:created>
  <dcterms:modified xsi:type="dcterms:W3CDTF">2020-01-29T10:54:03Z</dcterms:modified>
</cp:coreProperties>
</file>