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3F6F-36C8-4AF0-9316-E99D2EECC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86187-FA0B-48E1-9F73-C396356E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86EF-293E-43A8-8E57-213B15BA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5F3E2-8119-4FAD-A685-37E9C3E5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687CF-AEF9-4037-814C-B3FDA9E8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2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BB00-1BF1-437C-9168-2B68A5CA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2E3A4-472C-42B5-8103-3FDF83EF5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610D-4C37-41CC-A0A0-8C26FB9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45DD6-E227-4E15-A7AA-9B779C33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17D08-62A4-4571-96BB-34787F9F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0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D7E70-210C-4DE6-94AE-96D57E43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47401-F7D0-4E4B-A13C-964C06BB7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14B7A-EE90-47E3-BCFA-F06B9253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E329E-CF8D-46E0-9E06-99351AF2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2160-72F6-45CC-958C-7020A6FE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5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0329-2DF5-4DE9-ACE1-ED7A325E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C857-3881-414E-BE4A-B5B1C0D6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7EE3-7EDC-4908-A662-846262A9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B2E31-EB13-4E46-82DD-F68E10AE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1A34-AC28-4DF8-8F43-994DE986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FCE1-D862-4028-800D-0D05AEAB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E01C4-186D-4283-8DE3-B9D49831F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6552-4DAB-4684-B126-1F32173F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138B-E0A5-4755-BC16-33E09879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DDE5-502D-41F8-9536-D4A68039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C987-CD60-472E-ADC5-1B059E1A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B81C-9523-40AC-B4BE-B5C55D601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47E2C-2C6B-4ADB-BFE9-C2A9CC2E3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3B8D5-4270-40A3-808F-3FB9F144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0F6B3-AFE5-48DF-B016-729A2689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3FF2A-245C-4455-A322-94BA9ED2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7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571C-8CB6-46A1-8C68-5985BB29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EB5D-DD43-42B8-B26A-33EEF1A9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4ACA8-0DEA-425E-A560-DC6E54A68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A82C-5600-4178-B394-C5CB6061E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8E4EB4-FF26-484C-A38D-EDEEF9268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63005-8A8E-43A7-97AC-BFCAC251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35490-EFFD-45BE-85BF-D5564402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BA2BD-6DBF-413C-AC31-E41C9AC0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6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975F-B62A-4B5A-ADC5-6AD0C80D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8E363-0D95-4B69-A903-90EBECB6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D1554-DA32-4550-825E-ED45DCE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BB758-26C0-4E94-BA76-6DC5E5D1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1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1C2D4-12DD-415C-BB49-0C9F467C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DFA4F-C97F-422B-8AE4-2F91D4AF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76F11-762E-4C4C-BBC7-F953A68F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2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767F-8051-4171-AE27-6B87A2B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53A4C-A3A4-422B-87DB-11756809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25A16-7AFD-485F-A9DA-9223A5216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6932C-C74C-4725-A73C-5631F85E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B8292-5697-4268-AD89-C987C518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F043B-B677-45D0-A381-47D9114D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1F48-4EC1-4453-9DC3-72AD3C32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5AA3F-8741-443B-985B-D8A875E62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50099-84CB-494F-8069-7BB2C259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5A957-BCDD-4FCF-81D9-B97D5BF6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5E65F-A70C-4222-BE3B-84E9947D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60F4C-F795-480F-92C8-796BB4E7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A525B-EF4E-4AEE-8F4B-BE18A5E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4B1B-BE07-44EF-960E-B502ABB3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1EBC-B59A-4EB9-A3DA-B971C91C9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DAD7-56C8-4D13-B304-B063E9AE15A0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2F9C-7FF5-4796-8D3F-AC588877B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C653-C9C6-482F-9FD2-589E01893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9EC6-480F-4401-88B5-294E1649C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2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7139-DB04-416A-96E0-7FEA73AB5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B00E2-4AEA-43DE-AE8F-BD49FA28B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hirt, guitar, man&#10;&#10;Description automatically generated">
            <a:extLst>
              <a:ext uri="{FF2B5EF4-FFF2-40B4-BE49-F238E27FC236}">
                <a16:creationId xmlns:a16="http://schemas.microsoft.com/office/drawing/2014/main" id="{3B28971F-A881-4F33-BF96-55F7FD94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F5D0-8A09-4CDE-99FA-62913CCC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E8D5B8-A528-4DA6-B120-DD302F34C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349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CCEF-7039-4BE5-9B04-759C754B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B53A81E5-02BE-4BCF-AEFE-F03D8E410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409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C741-2208-4089-9A76-3FFF647D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ame&#10;&#10;Description automatically generated">
            <a:extLst>
              <a:ext uri="{FF2B5EF4-FFF2-40B4-BE49-F238E27FC236}">
                <a16:creationId xmlns:a16="http://schemas.microsoft.com/office/drawing/2014/main" id="{F7A36B22-36C4-4044-BE17-CF694A9F6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826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Reed</dc:creator>
  <cp:lastModifiedBy>Sophie Reed</cp:lastModifiedBy>
  <cp:revision>1</cp:revision>
  <dcterms:created xsi:type="dcterms:W3CDTF">2020-01-29T10:54:09Z</dcterms:created>
  <dcterms:modified xsi:type="dcterms:W3CDTF">2020-01-29T10:54:52Z</dcterms:modified>
</cp:coreProperties>
</file>