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3" r:id="rId4"/>
    <p:sldId id="264"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38"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0AE9D-F05B-4210-896C-31F2016B1F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A9EF5B2-9F21-4084-A38D-4F3A2BBCEB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804F841-03C9-4A50-ABD6-FB581B19ECFE}"/>
              </a:ext>
            </a:extLst>
          </p:cNvPr>
          <p:cNvSpPr>
            <a:spLocks noGrp="1"/>
          </p:cNvSpPr>
          <p:nvPr>
            <p:ph type="dt" sz="half" idx="10"/>
          </p:nvPr>
        </p:nvSpPr>
        <p:spPr/>
        <p:txBody>
          <a:bodyPr/>
          <a:lstStyle/>
          <a:p>
            <a:fld id="{15F46840-3041-463A-9307-E971CF1C79F7}" type="datetimeFigureOut">
              <a:rPr lang="en-GB" smtClean="0"/>
              <a:t>24/01/2020</a:t>
            </a:fld>
            <a:endParaRPr lang="en-GB"/>
          </a:p>
        </p:txBody>
      </p:sp>
      <p:sp>
        <p:nvSpPr>
          <p:cNvPr id="5" name="Footer Placeholder 4">
            <a:extLst>
              <a:ext uri="{FF2B5EF4-FFF2-40B4-BE49-F238E27FC236}">
                <a16:creationId xmlns:a16="http://schemas.microsoft.com/office/drawing/2014/main" id="{93B058AA-F130-4BEB-AF7B-178BDBB09D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2C3C3A-D70F-4076-BC8D-9753026FF717}"/>
              </a:ext>
            </a:extLst>
          </p:cNvPr>
          <p:cNvSpPr>
            <a:spLocks noGrp="1"/>
          </p:cNvSpPr>
          <p:nvPr>
            <p:ph type="sldNum" sz="quarter" idx="12"/>
          </p:nvPr>
        </p:nvSpPr>
        <p:spPr/>
        <p:txBody>
          <a:bodyPr/>
          <a:lstStyle/>
          <a:p>
            <a:fld id="{BE391005-44A5-44E8-815E-E66909272F30}" type="slidenum">
              <a:rPr lang="en-GB" smtClean="0"/>
              <a:t>‹#›</a:t>
            </a:fld>
            <a:endParaRPr lang="en-GB"/>
          </a:p>
        </p:txBody>
      </p:sp>
    </p:spTree>
    <p:extLst>
      <p:ext uri="{BB962C8B-B14F-4D97-AF65-F5344CB8AC3E}">
        <p14:creationId xmlns:p14="http://schemas.microsoft.com/office/powerpoint/2010/main" val="1506041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6552-E640-4C68-85CB-9715177F934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9431D6E-45A2-4B07-A7D3-EB909356F4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4B0046-A192-4CF4-95D0-F1EB2B7E713B}"/>
              </a:ext>
            </a:extLst>
          </p:cNvPr>
          <p:cNvSpPr>
            <a:spLocks noGrp="1"/>
          </p:cNvSpPr>
          <p:nvPr>
            <p:ph type="dt" sz="half" idx="10"/>
          </p:nvPr>
        </p:nvSpPr>
        <p:spPr/>
        <p:txBody>
          <a:bodyPr/>
          <a:lstStyle/>
          <a:p>
            <a:fld id="{15F46840-3041-463A-9307-E971CF1C79F7}" type="datetimeFigureOut">
              <a:rPr lang="en-GB" smtClean="0"/>
              <a:t>24/01/2020</a:t>
            </a:fld>
            <a:endParaRPr lang="en-GB"/>
          </a:p>
        </p:txBody>
      </p:sp>
      <p:sp>
        <p:nvSpPr>
          <p:cNvPr id="5" name="Footer Placeholder 4">
            <a:extLst>
              <a:ext uri="{FF2B5EF4-FFF2-40B4-BE49-F238E27FC236}">
                <a16:creationId xmlns:a16="http://schemas.microsoft.com/office/drawing/2014/main" id="{AE84046C-2D3D-4645-9A3F-16F4591AF7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099C22-C213-4D99-9744-D3D1E06C8B40}"/>
              </a:ext>
            </a:extLst>
          </p:cNvPr>
          <p:cNvSpPr>
            <a:spLocks noGrp="1"/>
          </p:cNvSpPr>
          <p:nvPr>
            <p:ph type="sldNum" sz="quarter" idx="12"/>
          </p:nvPr>
        </p:nvSpPr>
        <p:spPr/>
        <p:txBody>
          <a:bodyPr/>
          <a:lstStyle/>
          <a:p>
            <a:fld id="{BE391005-44A5-44E8-815E-E66909272F30}" type="slidenum">
              <a:rPr lang="en-GB" smtClean="0"/>
              <a:t>‹#›</a:t>
            </a:fld>
            <a:endParaRPr lang="en-GB"/>
          </a:p>
        </p:txBody>
      </p:sp>
    </p:spTree>
    <p:extLst>
      <p:ext uri="{BB962C8B-B14F-4D97-AF65-F5344CB8AC3E}">
        <p14:creationId xmlns:p14="http://schemas.microsoft.com/office/powerpoint/2010/main" val="2089656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5C9FAD-E6E8-4F64-AD07-B48B0EB8E50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985443A-14F3-4488-8496-479742D2CB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61F3339-0D0D-4550-BCD1-AFD1E19E5571}"/>
              </a:ext>
            </a:extLst>
          </p:cNvPr>
          <p:cNvSpPr>
            <a:spLocks noGrp="1"/>
          </p:cNvSpPr>
          <p:nvPr>
            <p:ph type="dt" sz="half" idx="10"/>
          </p:nvPr>
        </p:nvSpPr>
        <p:spPr/>
        <p:txBody>
          <a:bodyPr/>
          <a:lstStyle/>
          <a:p>
            <a:fld id="{15F46840-3041-463A-9307-E971CF1C79F7}" type="datetimeFigureOut">
              <a:rPr lang="en-GB" smtClean="0"/>
              <a:t>24/01/2020</a:t>
            </a:fld>
            <a:endParaRPr lang="en-GB"/>
          </a:p>
        </p:txBody>
      </p:sp>
      <p:sp>
        <p:nvSpPr>
          <p:cNvPr id="5" name="Footer Placeholder 4">
            <a:extLst>
              <a:ext uri="{FF2B5EF4-FFF2-40B4-BE49-F238E27FC236}">
                <a16:creationId xmlns:a16="http://schemas.microsoft.com/office/drawing/2014/main" id="{4EC4C998-BA8A-4734-82DC-2CBF7BD087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38F16E7-C8EC-4856-A244-70EEE5F92D07}"/>
              </a:ext>
            </a:extLst>
          </p:cNvPr>
          <p:cNvSpPr>
            <a:spLocks noGrp="1"/>
          </p:cNvSpPr>
          <p:nvPr>
            <p:ph type="sldNum" sz="quarter" idx="12"/>
          </p:nvPr>
        </p:nvSpPr>
        <p:spPr/>
        <p:txBody>
          <a:bodyPr/>
          <a:lstStyle/>
          <a:p>
            <a:fld id="{BE391005-44A5-44E8-815E-E66909272F30}" type="slidenum">
              <a:rPr lang="en-GB" smtClean="0"/>
              <a:t>‹#›</a:t>
            </a:fld>
            <a:endParaRPr lang="en-GB"/>
          </a:p>
        </p:txBody>
      </p:sp>
    </p:spTree>
    <p:extLst>
      <p:ext uri="{BB962C8B-B14F-4D97-AF65-F5344CB8AC3E}">
        <p14:creationId xmlns:p14="http://schemas.microsoft.com/office/powerpoint/2010/main" val="2073699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746F0-ED83-455D-8C1D-1AB75D62516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16B3399-0ED7-4616-A0DE-B3DDEBF1E3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42BF96-C43D-491D-A3EB-4B0A069D0C6C}"/>
              </a:ext>
            </a:extLst>
          </p:cNvPr>
          <p:cNvSpPr>
            <a:spLocks noGrp="1"/>
          </p:cNvSpPr>
          <p:nvPr>
            <p:ph type="dt" sz="half" idx="10"/>
          </p:nvPr>
        </p:nvSpPr>
        <p:spPr/>
        <p:txBody>
          <a:bodyPr/>
          <a:lstStyle/>
          <a:p>
            <a:fld id="{15F46840-3041-463A-9307-E971CF1C79F7}" type="datetimeFigureOut">
              <a:rPr lang="en-GB" smtClean="0"/>
              <a:t>24/01/2020</a:t>
            </a:fld>
            <a:endParaRPr lang="en-GB"/>
          </a:p>
        </p:txBody>
      </p:sp>
      <p:sp>
        <p:nvSpPr>
          <p:cNvPr id="5" name="Footer Placeholder 4">
            <a:extLst>
              <a:ext uri="{FF2B5EF4-FFF2-40B4-BE49-F238E27FC236}">
                <a16:creationId xmlns:a16="http://schemas.microsoft.com/office/drawing/2014/main" id="{9D9103A5-F6E9-43D6-B643-016E0D2087B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8FDF80-C05E-41EC-B917-92D3A57AB5B1}"/>
              </a:ext>
            </a:extLst>
          </p:cNvPr>
          <p:cNvSpPr>
            <a:spLocks noGrp="1"/>
          </p:cNvSpPr>
          <p:nvPr>
            <p:ph type="sldNum" sz="quarter" idx="12"/>
          </p:nvPr>
        </p:nvSpPr>
        <p:spPr/>
        <p:txBody>
          <a:bodyPr/>
          <a:lstStyle/>
          <a:p>
            <a:fld id="{BE391005-44A5-44E8-815E-E66909272F30}" type="slidenum">
              <a:rPr lang="en-GB" smtClean="0"/>
              <a:t>‹#›</a:t>
            </a:fld>
            <a:endParaRPr lang="en-GB"/>
          </a:p>
        </p:txBody>
      </p:sp>
    </p:spTree>
    <p:extLst>
      <p:ext uri="{BB962C8B-B14F-4D97-AF65-F5344CB8AC3E}">
        <p14:creationId xmlns:p14="http://schemas.microsoft.com/office/powerpoint/2010/main" val="4272770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40BDD-3AAA-4F1A-BFA9-45B1A66F09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B50D01-BD9E-42A5-A274-913FE38E38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DDC91D-1DD6-4159-A746-FF8EDEFE9A53}"/>
              </a:ext>
            </a:extLst>
          </p:cNvPr>
          <p:cNvSpPr>
            <a:spLocks noGrp="1"/>
          </p:cNvSpPr>
          <p:nvPr>
            <p:ph type="dt" sz="half" idx="10"/>
          </p:nvPr>
        </p:nvSpPr>
        <p:spPr/>
        <p:txBody>
          <a:bodyPr/>
          <a:lstStyle/>
          <a:p>
            <a:fld id="{15F46840-3041-463A-9307-E971CF1C79F7}" type="datetimeFigureOut">
              <a:rPr lang="en-GB" smtClean="0"/>
              <a:t>24/01/2020</a:t>
            </a:fld>
            <a:endParaRPr lang="en-GB"/>
          </a:p>
        </p:txBody>
      </p:sp>
      <p:sp>
        <p:nvSpPr>
          <p:cNvPr id="5" name="Footer Placeholder 4">
            <a:extLst>
              <a:ext uri="{FF2B5EF4-FFF2-40B4-BE49-F238E27FC236}">
                <a16:creationId xmlns:a16="http://schemas.microsoft.com/office/drawing/2014/main" id="{488D26D2-DA85-4200-9402-EB9E88A349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3AE955-8824-4945-BED7-F1F0C8A2E3D8}"/>
              </a:ext>
            </a:extLst>
          </p:cNvPr>
          <p:cNvSpPr>
            <a:spLocks noGrp="1"/>
          </p:cNvSpPr>
          <p:nvPr>
            <p:ph type="sldNum" sz="quarter" idx="12"/>
          </p:nvPr>
        </p:nvSpPr>
        <p:spPr/>
        <p:txBody>
          <a:bodyPr/>
          <a:lstStyle/>
          <a:p>
            <a:fld id="{BE391005-44A5-44E8-815E-E66909272F30}" type="slidenum">
              <a:rPr lang="en-GB" smtClean="0"/>
              <a:t>‹#›</a:t>
            </a:fld>
            <a:endParaRPr lang="en-GB"/>
          </a:p>
        </p:txBody>
      </p:sp>
    </p:spTree>
    <p:extLst>
      <p:ext uri="{BB962C8B-B14F-4D97-AF65-F5344CB8AC3E}">
        <p14:creationId xmlns:p14="http://schemas.microsoft.com/office/powerpoint/2010/main" val="1723271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39522-F998-4C7A-A979-67568D8A161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DCE7D0D-9BB3-4EA7-930D-434A63C0F3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98430F9-90B0-4321-9B0C-36AC0488328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8DEC330-8E7A-4925-A7F3-55DEE5BBD3E6}"/>
              </a:ext>
            </a:extLst>
          </p:cNvPr>
          <p:cNvSpPr>
            <a:spLocks noGrp="1"/>
          </p:cNvSpPr>
          <p:nvPr>
            <p:ph type="dt" sz="half" idx="10"/>
          </p:nvPr>
        </p:nvSpPr>
        <p:spPr/>
        <p:txBody>
          <a:bodyPr/>
          <a:lstStyle/>
          <a:p>
            <a:fld id="{15F46840-3041-463A-9307-E971CF1C79F7}" type="datetimeFigureOut">
              <a:rPr lang="en-GB" smtClean="0"/>
              <a:t>24/01/2020</a:t>
            </a:fld>
            <a:endParaRPr lang="en-GB"/>
          </a:p>
        </p:txBody>
      </p:sp>
      <p:sp>
        <p:nvSpPr>
          <p:cNvPr id="6" name="Footer Placeholder 5">
            <a:extLst>
              <a:ext uri="{FF2B5EF4-FFF2-40B4-BE49-F238E27FC236}">
                <a16:creationId xmlns:a16="http://schemas.microsoft.com/office/drawing/2014/main" id="{2DDDEFE0-2E49-49D6-8343-63C3BFADA58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0DDBBB2-AA16-4A56-B7DE-2D7933F43F69}"/>
              </a:ext>
            </a:extLst>
          </p:cNvPr>
          <p:cNvSpPr>
            <a:spLocks noGrp="1"/>
          </p:cNvSpPr>
          <p:nvPr>
            <p:ph type="sldNum" sz="quarter" idx="12"/>
          </p:nvPr>
        </p:nvSpPr>
        <p:spPr/>
        <p:txBody>
          <a:bodyPr/>
          <a:lstStyle/>
          <a:p>
            <a:fld id="{BE391005-44A5-44E8-815E-E66909272F30}" type="slidenum">
              <a:rPr lang="en-GB" smtClean="0"/>
              <a:t>‹#›</a:t>
            </a:fld>
            <a:endParaRPr lang="en-GB"/>
          </a:p>
        </p:txBody>
      </p:sp>
    </p:spTree>
    <p:extLst>
      <p:ext uri="{BB962C8B-B14F-4D97-AF65-F5344CB8AC3E}">
        <p14:creationId xmlns:p14="http://schemas.microsoft.com/office/powerpoint/2010/main" val="301897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61121-CA73-44B7-B041-443388AA42A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6F1E1FB-7725-4512-9E07-F327E31C0D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DB646B-A1C9-44DC-88AC-FD96B12ED0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EA27DB9-C4AE-493F-B5D6-2EEB4CBFA0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951643C-B732-4EA1-8546-1AD8872FD57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FED464B-4F63-4A81-8839-A4734B3F745E}"/>
              </a:ext>
            </a:extLst>
          </p:cNvPr>
          <p:cNvSpPr>
            <a:spLocks noGrp="1"/>
          </p:cNvSpPr>
          <p:nvPr>
            <p:ph type="dt" sz="half" idx="10"/>
          </p:nvPr>
        </p:nvSpPr>
        <p:spPr/>
        <p:txBody>
          <a:bodyPr/>
          <a:lstStyle/>
          <a:p>
            <a:fld id="{15F46840-3041-463A-9307-E971CF1C79F7}" type="datetimeFigureOut">
              <a:rPr lang="en-GB" smtClean="0"/>
              <a:t>24/01/2020</a:t>
            </a:fld>
            <a:endParaRPr lang="en-GB"/>
          </a:p>
        </p:txBody>
      </p:sp>
      <p:sp>
        <p:nvSpPr>
          <p:cNvPr id="8" name="Footer Placeholder 7">
            <a:extLst>
              <a:ext uri="{FF2B5EF4-FFF2-40B4-BE49-F238E27FC236}">
                <a16:creationId xmlns:a16="http://schemas.microsoft.com/office/drawing/2014/main" id="{F935C5B8-1165-49F7-A23C-B9A45A6CDF1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57EE690-F8D0-4399-BB2E-1760E0C0CEDF}"/>
              </a:ext>
            </a:extLst>
          </p:cNvPr>
          <p:cNvSpPr>
            <a:spLocks noGrp="1"/>
          </p:cNvSpPr>
          <p:nvPr>
            <p:ph type="sldNum" sz="quarter" idx="12"/>
          </p:nvPr>
        </p:nvSpPr>
        <p:spPr/>
        <p:txBody>
          <a:bodyPr/>
          <a:lstStyle/>
          <a:p>
            <a:fld id="{BE391005-44A5-44E8-815E-E66909272F30}" type="slidenum">
              <a:rPr lang="en-GB" smtClean="0"/>
              <a:t>‹#›</a:t>
            </a:fld>
            <a:endParaRPr lang="en-GB"/>
          </a:p>
        </p:txBody>
      </p:sp>
    </p:spTree>
    <p:extLst>
      <p:ext uri="{BB962C8B-B14F-4D97-AF65-F5344CB8AC3E}">
        <p14:creationId xmlns:p14="http://schemas.microsoft.com/office/powerpoint/2010/main" val="4041771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13FB3-2413-4AE0-A862-24AA8811651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6B5032C-0E8E-4073-9E7A-6A0835E82318}"/>
              </a:ext>
            </a:extLst>
          </p:cNvPr>
          <p:cNvSpPr>
            <a:spLocks noGrp="1"/>
          </p:cNvSpPr>
          <p:nvPr>
            <p:ph type="dt" sz="half" idx="10"/>
          </p:nvPr>
        </p:nvSpPr>
        <p:spPr/>
        <p:txBody>
          <a:bodyPr/>
          <a:lstStyle/>
          <a:p>
            <a:fld id="{15F46840-3041-463A-9307-E971CF1C79F7}" type="datetimeFigureOut">
              <a:rPr lang="en-GB" smtClean="0"/>
              <a:t>24/01/2020</a:t>
            </a:fld>
            <a:endParaRPr lang="en-GB"/>
          </a:p>
        </p:txBody>
      </p:sp>
      <p:sp>
        <p:nvSpPr>
          <p:cNvPr id="4" name="Footer Placeholder 3">
            <a:extLst>
              <a:ext uri="{FF2B5EF4-FFF2-40B4-BE49-F238E27FC236}">
                <a16:creationId xmlns:a16="http://schemas.microsoft.com/office/drawing/2014/main" id="{5505862D-1D36-4F48-B533-2878F139B58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FE3B35D-EEC4-4325-9619-F078AA0AF755}"/>
              </a:ext>
            </a:extLst>
          </p:cNvPr>
          <p:cNvSpPr>
            <a:spLocks noGrp="1"/>
          </p:cNvSpPr>
          <p:nvPr>
            <p:ph type="sldNum" sz="quarter" idx="12"/>
          </p:nvPr>
        </p:nvSpPr>
        <p:spPr/>
        <p:txBody>
          <a:bodyPr/>
          <a:lstStyle/>
          <a:p>
            <a:fld id="{BE391005-44A5-44E8-815E-E66909272F30}" type="slidenum">
              <a:rPr lang="en-GB" smtClean="0"/>
              <a:t>‹#›</a:t>
            </a:fld>
            <a:endParaRPr lang="en-GB"/>
          </a:p>
        </p:txBody>
      </p:sp>
    </p:spTree>
    <p:extLst>
      <p:ext uri="{BB962C8B-B14F-4D97-AF65-F5344CB8AC3E}">
        <p14:creationId xmlns:p14="http://schemas.microsoft.com/office/powerpoint/2010/main" val="437439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57F452-324C-4A1B-B4B1-0CEB1B451C19}"/>
              </a:ext>
            </a:extLst>
          </p:cNvPr>
          <p:cNvSpPr>
            <a:spLocks noGrp="1"/>
          </p:cNvSpPr>
          <p:nvPr>
            <p:ph type="dt" sz="half" idx="10"/>
          </p:nvPr>
        </p:nvSpPr>
        <p:spPr/>
        <p:txBody>
          <a:bodyPr/>
          <a:lstStyle/>
          <a:p>
            <a:fld id="{15F46840-3041-463A-9307-E971CF1C79F7}" type="datetimeFigureOut">
              <a:rPr lang="en-GB" smtClean="0"/>
              <a:t>24/01/2020</a:t>
            </a:fld>
            <a:endParaRPr lang="en-GB"/>
          </a:p>
        </p:txBody>
      </p:sp>
      <p:sp>
        <p:nvSpPr>
          <p:cNvPr id="3" name="Footer Placeholder 2">
            <a:extLst>
              <a:ext uri="{FF2B5EF4-FFF2-40B4-BE49-F238E27FC236}">
                <a16:creationId xmlns:a16="http://schemas.microsoft.com/office/drawing/2014/main" id="{FA4A620D-2D9A-4E86-8D71-7DF0D117B11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BFAEBC3-767A-4C10-B5B9-44B26E7C3767}"/>
              </a:ext>
            </a:extLst>
          </p:cNvPr>
          <p:cNvSpPr>
            <a:spLocks noGrp="1"/>
          </p:cNvSpPr>
          <p:nvPr>
            <p:ph type="sldNum" sz="quarter" idx="12"/>
          </p:nvPr>
        </p:nvSpPr>
        <p:spPr/>
        <p:txBody>
          <a:bodyPr/>
          <a:lstStyle/>
          <a:p>
            <a:fld id="{BE391005-44A5-44E8-815E-E66909272F30}" type="slidenum">
              <a:rPr lang="en-GB" smtClean="0"/>
              <a:t>‹#›</a:t>
            </a:fld>
            <a:endParaRPr lang="en-GB"/>
          </a:p>
        </p:txBody>
      </p:sp>
    </p:spTree>
    <p:extLst>
      <p:ext uri="{BB962C8B-B14F-4D97-AF65-F5344CB8AC3E}">
        <p14:creationId xmlns:p14="http://schemas.microsoft.com/office/powerpoint/2010/main" val="3198932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A7FB5-3D48-42C9-8922-5BFD6530E8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AE02BCB-AF86-48DF-A926-3B90F51039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AF99518-05D8-49ED-A585-6D0A70BF37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1380E3-4BE2-4109-850F-BCA5FD68E3EC}"/>
              </a:ext>
            </a:extLst>
          </p:cNvPr>
          <p:cNvSpPr>
            <a:spLocks noGrp="1"/>
          </p:cNvSpPr>
          <p:nvPr>
            <p:ph type="dt" sz="half" idx="10"/>
          </p:nvPr>
        </p:nvSpPr>
        <p:spPr/>
        <p:txBody>
          <a:bodyPr/>
          <a:lstStyle/>
          <a:p>
            <a:fld id="{15F46840-3041-463A-9307-E971CF1C79F7}" type="datetimeFigureOut">
              <a:rPr lang="en-GB" smtClean="0"/>
              <a:t>24/01/2020</a:t>
            </a:fld>
            <a:endParaRPr lang="en-GB"/>
          </a:p>
        </p:txBody>
      </p:sp>
      <p:sp>
        <p:nvSpPr>
          <p:cNvPr id="6" name="Footer Placeholder 5">
            <a:extLst>
              <a:ext uri="{FF2B5EF4-FFF2-40B4-BE49-F238E27FC236}">
                <a16:creationId xmlns:a16="http://schemas.microsoft.com/office/drawing/2014/main" id="{DF5F8353-32EF-498B-AE90-C7F5C00CDCE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FF7349-8A7F-429D-9A36-DD9C817D7168}"/>
              </a:ext>
            </a:extLst>
          </p:cNvPr>
          <p:cNvSpPr>
            <a:spLocks noGrp="1"/>
          </p:cNvSpPr>
          <p:nvPr>
            <p:ph type="sldNum" sz="quarter" idx="12"/>
          </p:nvPr>
        </p:nvSpPr>
        <p:spPr/>
        <p:txBody>
          <a:bodyPr/>
          <a:lstStyle/>
          <a:p>
            <a:fld id="{BE391005-44A5-44E8-815E-E66909272F30}" type="slidenum">
              <a:rPr lang="en-GB" smtClean="0"/>
              <a:t>‹#›</a:t>
            </a:fld>
            <a:endParaRPr lang="en-GB"/>
          </a:p>
        </p:txBody>
      </p:sp>
    </p:spTree>
    <p:extLst>
      <p:ext uri="{BB962C8B-B14F-4D97-AF65-F5344CB8AC3E}">
        <p14:creationId xmlns:p14="http://schemas.microsoft.com/office/powerpoint/2010/main" val="2655969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734A8-CFF7-4660-B318-8041DCD956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4E90703-2C5B-484D-93C6-DE091B3995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9418E16-F7BB-4004-B181-72701E12E5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72C18F-26F7-475A-A930-EA22B2584AD1}"/>
              </a:ext>
            </a:extLst>
          </p:cNvPr>
          <p:cNvSpPr>
            <a:spLocks noGrp="1"/>
          </p:cNvSpPr>
          <p:nvPr>
            <p:ph type="dt" sz="half" idx="10"/>
          </p:nvPr>
        </p:nvSpPr>
        <p:spPr/>
        <p:txBody>
          <a:bodyPr/>
          <a:lstStyle/>
          <a:p>
            <a:fld id="{15F46840-3041-463A-9307-E971CF1C79F7}" type="datetimeFigureOut">
              <a:rPr lang="en-GB" smtClean="0"/>
              <a:t>24/01/2020</a:t>
            </a:fld>
            <a:endParaRPr lang="en-GB"/>
          </a:p>
        </p:txBody>
      </p:sp>
      <p:sp>
        <p:nvSpPr>
          <p:cNvPr id="6" name="Footer Placeholder 5">
            <a:extLst>
              <a:ext uri="{FF2B5EF4-FFF2-40B4-BE49-F238E27FC236}">
                <a16:creationId xmlns:a16="http://schemas.microsoft.com/office/drawing/2014/main" id="{D5325D9D-5DBE-4BBA-A3EF-70D41D79ED6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029F43D-D4EA-40CB-89FE-5CA9FE33C448}"/>
              </a:ext>
            </a:extLst>
          </p:cNvPr>
          <p:cNvSpPr>
            <a:spLocks noGrp="1"/>
          </p:cNvSpPr>
          <p:nvPr>
            <p:ph type="sldNum" sz="quarter" idx="12"/>
          </p:nvPr>
        </p:nvSpPr>
        <p:spPr/>
        <p:txBody>
          <a:bodyPr/>
          <a:lstStyle/>
          <a:p>
            <a:fld id="{BE391005-44A5-44E8-815E-E66909272F30}" type="slidenum">
              <a:rPr lang="en-GB" smtClean="0"/>
              <a:t>‹#›</a:t>
            </a:fld>
            <a:endParaRPr lang="en-GB"/>
          </a:p>
        </p:txBody>
      </p:sp>
    </p:spTree>
    <p:extLst>
      <p:ext uri="{BB962C8B-B14F-4D97-AF65-F5344CB8AC3E}">
        <p14:creationId xmlns:p14="http://schemas.microsoft.com/office/powerpoint/2010/main" val="33303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02E14B-76F8-4F35-A9F1-DB4150F561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FE1402B-DC43-45BD-986A-554910F730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52169F-E69E-4362-A625-835362B431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46840-3041-463A-9307-E971CF1C79F7}" type="datetimeFigureOut">
              <a:rPr lang="en-GB" smtClean="0"/>
              <a:t>24/01/2020</a:t>
            </a:fld>
            <a:endParaRPr lang="en-GB"/>
          </a:p>
        </p:txBody>
      </p:sp>
      <p:sp>
        <p:nvSpPr>
          <p:cNvPr id="5" name="Footer Placeholder 4">
            <a:extLst>
              <a:ext uri="{FF2B5EF4-FFF2-40B4-BE49-F238E27FC236}">
                <a16:creationId xmlns:a16="http://schemas.microsoft.com/office/drawing/2014/main" id="{CFEC2BE0-F301-4929-A260-36D16A2261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2C6ED6B-F831-4A4C-B03A-960D5420A2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391005-44A5-44E8-815E-E66909272F30}" type="slidenum">
              <a:rPr lang="en-GB" smtClean="0"/>
              <a:t>‹#›</a:t>
            </a:fld>
            <a:endParaRPr lang="en-GB"/>
          </a:p>
        </p:txBody>
      </p:sp>
    </p:spTree>
    <p:extLst>
      <p:ext uri="{BB962C8B-B14F-4D97-AF65-F5344CB8AC3E}">
        <p14:creationId xmlns:p14="http://schemas.microsoft.com/office/powerpoint/2010/main" val="3499853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924758" y="1771903"/>
            <a:ext cx="8686800" cy="2585323"/>
          </a:xfrm>
          <a:prstGeom prst="rect">
            <a:avLst/>
          </a:prstGeom>
        </p:spPr>
        <p:txBody>
          <a:bodyPr wrap="square">
            <a:spAutoFit/>
          </a:bodyPr>
          <a:lstStyle/>
          <a:p>
            <a:r>
              <a:rPr lang="en-GB" sz="5400" dirty="0">
                <a:solidFill>
                  <a:schemeClr val="bg1"/>
                </a:solidFill>
                <a:latin typeface="Adobe Myungjo Std M" panose="02020600000000000000" pitchFamily="18" charset="-128"/>
                <a:ea typeface="Adobe Myungjo Std M" panose="02020600000000000000" pitchFamily="18" charset="-128"/>
              </a:rPr>
              <a:t>Stand Together</a:t>
            </a:r>
          </a:p>
          <a:p>
            <a:r>
              <a:rPr lang="en-GB" sz="5400" dirty="0">
                <a:solidFill>
                  <a:schemeClr val="bg1"/>
                </a:solidFill>
                <a:latin typeface="Adobe Myungjo Std M" panose="02020600000000000000" pitchFamily="18" charset="-128"/>
                <a:ea typeface="Adobe Myungjo Std M" panose="02020600000000000000" pitchFamily="18" charset="-128"/>
              </a:rPr>
              <a:t>Holocaust Memorial Day 2020</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15909" t="49886" r="47159"/>
          <a:stretch/>
        </p:blipFill>
        <p:spPr>
          <a:xfrm>
            <a:off x="8477250" y="2998708"/>
            <a:ext cx="3714750" cy="1959172"/>
          </a:xfrm>
          <a:prstGeom prst="rect">
            <a:avLst/>
          </a:prstGeom>
        </p:spPr>
      </p:pic>
      <p:pic>
        <p:nvPicPr>
          <p:cNvPr id="8" name="Picture 7"/>
          <p:cNvPicPr>
            <a:picLocks noChangeAspect="1"/>
          </p:cNvPicPr>
          <p:nvPr/>
        </p:nvPicPr>
        <p:blipFill rotWithShape="1">
          <a:blip r:embed="rId3">
            <a:extLst>
              <a:ext uri="{BEBA8EAE-BF5A-486C-A8C5-ECC9F3942E4B}">
                <a14:imgProps xmlns:a14="http://schemas.microsoft.com/office/drawing/2010/main">
                  <a14:imgLayer r:embed="rId4">
                    <a14:imgEffect>
                      <a14:backgroundRemoval t="0" b="65493" l="9885" r="89951">
                        <a14:foregroundMark x1="48435" y1="43897" x2="48435" y2="43897"/>
                        <a14:foregroundMark x1="50741" y1="34390" x2="50741" y2="47535"/>
                        <a14:backgroundMark x1="45140" y1="26174" x2="45140" y2="26174"/>
                      </a14:backgroundRemoval>
                    </a14:imgEffect>
                  </a14:imgLayer>
                </a14:imgProps>
              </a:ext>
            </a:extLst>
          </a:blip>
          <a:srcRect l="38749" b="50000"/>
          <a:stretch/>
        </p:blipFill>
        <p:spPr>
          <a:xfrm>
            <a:off x="-19051" y="1088173"/>
            <a:ext cx="5035667" cy="5769827"/>
          </a:xfrm>
          <a:prstGeom prst="rect">
            <a:avLst/>
          </a:prstGeom>
        </p:spPr>
      </p:pic>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17425" r="43182" b="51259"/>
          <a:stretch/>
        </p:blipFill>
        <p:spPr>
          <a:xfrm>
            <a:off x="1390650" y="819150"/>
            <a:ext cx="3962400" cy="1905507"/>
          </a:xfrm>
          <a:prstGeom prst="rect">
            <a:avLst/>
          </a:prstGeom>
        </p:spPr>
      </p:pic>
    </p:spTree>
    <p:extLst>
      <p:ext uri="{BB962C8B-B14F-4D97-AF65-F5344CB8AC3E}">
        <p14:creationId xmlns:p14="http://schemas.microsoft.com/office/powerpoint/2010/main" val="18534666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52121" y="671804"/>
            <a:ext cx="7642889" cy="3970318"/>
          </a:xfrm>
          <a:prstGeom prst="rect">
            <a:avLst/>
          </a:prstGeom>
        </p:spPr>
        <p:txBody>
          <a:bodyPr wrap="square">
            <a:spAutoFit/>
          </a:bodyPr>
          <a:lstStyle/>
          <a:p>
            <a:pPr algn="r"/>
            <a:r>
              <a:rPr lang="en-GB" sz="3600" b="0" i="0" dirty="0">
                <a:solidFill>
                  <a:srgbClr val="333333"/>
                </a:solidFill>
                <a:effectLst/>
                <a:latin typeface="Lato"/>
                <a:ea typeface="Adobe Myungjo Std M" panose="02020600000000000000"/>
              </a:rPr>
              <a:t>Today there is increasing division in communities across the UK</a:t>
            </a:r>
          </a:p>
          <a:p>
            <a:pPr algn="r"/>
            <a:r>
              <a:rPr lang="en-GB" sz="3600" b="0" i="0" dirty="0">
                <a:solidFill>
                  <a:srgbClr val="333333"/>
                </a:solidFill>
                <a:effectLst/>
                <a:latin typeface="Lato"/>
                <a:ea typeface="Adobe Myungjo Std M" panose="02020600000000000000"/>
              </a:rPr>
              <a:t>and the world.</a:t>
            </a:r>
          </a:p>
          <a:p>
            <a:pPr algn="r"/>
            <a:endParaRPr lang="en-GB" sz="3600" dirty="0">
              <a:solidFill>
                <a:srgbClr val="333333"/>
              </a:solidFill>
              <a:latin typeface="Lato"/>
              <a:ea typeface="Adobe Myungjo Std M" panose="02020600000000000000"/>
            </a:endParaRPr>
          </a:p>
          <a:p>
            <a:pPr algn="r"/>
            <a:r>
              <a:rPr lang="en-GB" sz="3600" b="0" i="0" dirty="0">
                <a:solidFill>
                  <a:srgbClr val="333333"/>
                </a:solidFill>
                <a:effectLst/>
                <a:latin typeface="Lato"/>
                <a:ea typeface="Adobe Myungjo Std M" panose="02020600000000000000"/>
              </a:rPr>
              <a:t>Now more than ever, we need to stand together with others</a:t>
            </a:r>
          </a:p>
          <a:p>
            <a:pPr algn="r"/>
            <a:r>
              <a:rPr lang="en-GB" sz="3600" b="0" i="0" dirty="0">
                <a:solidFill>
                  <a:srgbClr val="333333"/>
                </a:solidFill>
                <a:effectLst/>
                <a:latin typeface="Lato"/>
                <a:ea typeface="Adobe Myungjo Std M" panose="02020600000000000000"/>
              </a:rPr>
              <a:t>in our communities.</a:t>
            </a:r>
            <a:endParaRPr lang="en-GB" sz="3600" dirty="0">
              <a:ea typeface="Adobe Myungjo Std M" panose="02020600000000000000"/>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backgroundRemoval t="0" b="65493" l="9885" r="89951">
                        <a14:foregroundMark x1="48435" y1="43897" x2="48435" y2="43897"/>
                        <a14:foregroundMark x1="50741" y1="34390" x2="50741" y2="47535"/>
                        <a14:backgroundMark x1="45140" y1="26174" x2="45140" y2="26174"/>
                      </a14:backgroundRemoval>
                    </a14:imgEffect>
                  </a14:imgLayer>
                </a14:imgProps>
              </a:ext>
            </a:extLst>
          </a:blip>
          <a:srcRect l="38517" b="50000"/>
          <a:stretch/>
        </p:blipFill>
        <p:spPr>
          <a:xfrm>
            <a:off x="-38101" y="1088173"/>
            <a:ext cx="5054717" cy="5769827"/>
          </a:xfrm>
          <a:prstGeom prst="rect">
            <a:avLst/>
          </a:prstGeom>
        </p:spPr>
      </p:pic>
    </p:spTree>
    <p:extLst>
      <p:ext uri="{BB962C8B-B14F-4D97-AF65-F5344CB8AC3E}">
        <p14:creationId xmlns:p14="http://schemas.microsoft.com/office/powerpoint/2010/main" val="3512683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8D56FBB-0B3F-4139-BBBE-0F9F3AA61D7B}"/>
              </a:ext>
            </a:extLst>
          </p:cNvPr>
          <p:cNvSpPr/>
          <p:nvPr/>
        </p:nvSpPr>
        <p:spPr>
          <a:xfrm>
            <a:off x="351316" y="1155594"/>
            <a:ext cx="7656611" cy="1077218"/>
          </a:xfrm>
          <a:prstGeom prst="rect">
            <a:avLst/>
          </a:prstGeom>
          <a:solidFill>
            <a:schemeClr val="bg1"/>
          </a:solidFill>
        </p:spPr>
        <p:txBody>
          <a:bodyPr wrap="square">
            <a:spAutoFit/>
          </a:bodyPr>
          <a:lstStyle/>
          <a:p>
            <a:r>
              <a:rPr lang="en-GB" sz="3200" dirty="0">
                <a:latin typeface="Adobe Myungjo Std M" panose="02020600000000000000" pitchFamily="18" charset="-128"/>
                <a:ea typeface="Adobe Myungjo Std M" panose="02020600000000000000" pitchFamily="18" charset="-128"/>
              </a:rPr>
              <a:t>What divisions can you see in your community?</a:t>
            </a:r>
          </a:p>
        </p:txBody>
      </p:sp>
      <p:sp>
        <p:nvSpPr>
          <p:cNvPr id="5" name="Rectangle 4">
            <a:extLst>
              <a:ext uri="{FF2B5EF4-FFF2-40B4-BE49-F238E27FC236}">
                <a16:creationId xmlns:a16="http://schemas.microsoft.com/office/drawing/2014/main" id="{9F202207-B015-4C25-80D8-76A5321C1510}"/>
              </a:ext>
            </a:extLst>
          </p:cNvPr>
          <p:cNvSpPr/>
          <p:nvPr/>
        </p:nvSpPr>
        <p:spPr>
          <a:xfrm>
            <a:off x="5019869" y="4432620"/>
            <a:ext cx="6867331" cy="1569660"/>
          </a:xfrm>
          <a:prstGeom prst="rect">
            <a:avLst/>
          </a:prstGeom>
          <a:solidFill>
            <a:schemeClr val="bg1"/>
          </a:solidFill>
        </p:spPr>
        <p:txBody>
          <a:bodyPr wrap="square">
            <a:spAutoFit/>
          </a:bodyPr>
          <a:lstStyle/>
          <a:p>
            <a:pPr algn="r"/>
            <a:r>
              <a:rPr lang="en-GB" sz="3200" dirty="0">
                <a:latin typeface="Adobe Myungjo Std M" panose="02020600000000000000" pitchFamily="18" charset="-128"/>
                <a:ea typeface="Adobe Myungjo Std M" panose="02020600000000000000" pitchFamily="18" charset="-128"/>
              </a:rPr>
              <a:t>What can you do to stand together and overcome division and hostility?</a:t>
            </a:r>
          </a:p>
        </p:txBody>
      </p:sp>
    </p:spTree>
    <p:extLst>
      <p:ext uri="{BB962C8B-B14F-4D97-AF65-F5344CB8AC3E}">
        <p14:creationId xmlns:p14="http://schemas.microsoft.com/office/powerpoint/2010/main" val="3655792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6362700" cy="7109639"/>
          </a:xfrm>
          <a:prstGeom prst="rect">
            <a:avLst/>
          </a:prstGeom>
        </p:spPr>
        <p:txBody>
          <a:bodyPr wrap="square">
            <a:spAutoFit/>
          </a:bodyPr>
          <a:lstStyle/>
          <a:p>
            <a:r>
              <a:rPr lang="en-GB" sz="2000" dirty="0">
                <a:solidFill>
                  <a:schemeClr val="bg1"/>
                </a:solidFill>
                <a:latin typeface="Adelle" panose="02000503060000020004" pitchFamily="2" charset="0"/>
              </a:rPr>
              <a:t>Lord God and Father, </a:t>
            </a:r>
          </a:p>
          <a:p>
            <a:r>
              <a:rPr lang="en-GB" sz="2000" dirty="0">
                <a:solidFill>
                  <a:schemeClr val="bg1"/>
                </a:solidFill>
                <a:latin typeface="Adelle" panose="02000503060000020004" pitchFamily="2" charset="0"/>
              </a:rPr>
              <a:t>We remember before you all those who bear the inner and outer scars of the Holocaust and of subsequent acts of genocide. </a:t>
            </a:r>
          </a:p>
          <a:p>
            <a:endParaRPr lang="en-GB" sz="1400" dirty="0">
              <a:solidFill>
                <a:schemeClr val="bg1"/>
              </a:solidFill>
              <a:latin typeface="Adelle" panose="02000503060000020004" pitchFamily="2" charset="0"/>
            </a:endParaRPr>
          </a:p>
          <a:p>
            <a:r>
              <a:rPr lang="en-GB" sz="2000" dirty="0">
                <a:solidFill>
                  <a:schemeClr val="bg1"/>
                </a:solidFill>
                <a:latin typeface="Adelle" panose="02000503060000020004" pitchFamily="2" charset="0"/>
              </a:rPr>
              <a:t>Let them not be overwhelmed by the horrors that engulfed them. </a:t>
            </a:r>
          </a:p>
          <a:p>
            <a:endParaRPr lang="en-GB" sz="1400" dirty="0">
              <a:solidFill>
                <a:schemeClr val="bg1"/>
              </a:solidFill>
              <a:latin typeface="Adelle" panose="02000503060000020004" pitchFamily="2" charset="0"/>
            </a:endParaRPr>
          </a:p>
          <a:p>
            <a:r>
              <a:rPr lang="en-GB" sz="2000" dirty="0">
                <a:solidFill>
                  <a:schemeClr val="bg1"/>
                </a:solidFill>
                <a:latin typeface="Adelle" panose="02000503060000020004" pitchFamily="2" charset="0"/>
              </a:rPr>
              <a:t>Be close to them. </a:t>
            </a:r>
          </a:p>
          <a:p>
            <a:r>
              <a:rPr lang="en-GB" sz="2000" dirty="0">
                <a:solidFill>
                  <a:schemeClr val="bg1"/>
                </a:solidFill>
                <a:latin typeface="Adelle" panose="02000503060000020004" pitchFamily="2" charset="0"/>
              </a:rPr>
              <a:t>Change their hearts. </a:t>
            </a:r>
          </a:p>
          <a:p>
            <a:endParaRPr lang="en-GB" sz="1400" dirty="0">
              <a:solidFill>
                <a:schemeClr val="bg1"/>
              </a:solidFill>
              <a:latin typeface="Adelle" panose="02000503060000020004" pitchFamily="2" charset="0"/>
            </a:endParaRPr>
          </a:p>
          <a:p>
            <a:r>
              <a:rPr lang="en-GB" sz="2000" dirty="0">
                <a:solidFill>
                  <a:schemeClr val="bg1"/>
                </a:solidFill>
                <a:latin typeface="Adelle" panose="02000503060000020004" pitchFamily="2" charset="0"/>
              </a:rPr>
              <a:t>Help us also to stand up against evil and oppression, even if that means we have to suffer ourselves. </a:t>
            </a:r>
          </a:p>
          <a:p>
            <a:endParaRPr lang="en-GB" sz="1400" dirty="0">
              <a:solidFill>
                <a:schemeClr val="bg1"/>
              </a:solidFill>
              <a:latin typeface="Adelle" panose="02000503060000020004" pitchFamily="2" charset="0"/>
            </a:endParaRPr>
          </a:p>
          <a:p>
            <a:r>
              <a:rPr lang="en-GB" sz="2000" dirty="0">
                <a:solidFill>
                  <a:schemeClr val="bg1"/>
                </a:solidFill>
                <a:latin typeface="Adelle" panose="02000503060000020004" pitchFamily="2" charset="0"/>
              </a:rPr>
              <a:t>Enable us to defend those who are not strong enough to defend themselves, and to be ready to bring the light of your truth into the dark areas of human experience. </a:t>
            </a:r>
          </a:p>
          <a:p>
            <a:endParaRPr lang="en-GB" sz="1400" dirty="0">
              <a:solidFill>
                <a:schemeClr val="bg1"/>
              </a:solidFill>
              <a:latin typeface="Adelle" panose="02000503060000020004" pitchFamily="2" charset="0"/>
            </a:endParaRPr>
          </a:p>
          <a:p>
            <a:r>
              <a:rPr lang="en-GB" sz="2000" dirty="0">
                <a:solidFill>
                  <a:schemeClr val="bg1"/>
                </a:solidFill>
                <a:latin typeface="Adelle" panose="02000503060000020004" pitchFamily="2" charset="0"/>
              </a:rPr>
              <a:t>Deepen our respect for everything you have made, and help us to share in securing the maximum good of every person who is alive in your world. </a:t>
            </a:r>
          </a:p>
          <a:p>
            <a:endParaRPr lang="en-GB" sz="1000" dirty="0">
              <a:solidFill>
                <a:schemeClr val="bg1"/>
              </a:solidFill>
              <a:latin typeface="Adelle" panose="02000503060000020004" pitchFamily="2" charset="0"/>
            </a:endParaRPr>
          </a:p>
          <a:p>
            <a:r>
              <a:rPr lang="en-GB" sz="2000" dirty="0">
                <a:solidFill>
                  <a:schemeClr val="bg1"/>
                </a:solidFill>
                <a:latin typeface="Adelle" panose="02000503060000020004" pitchFamily="2" charset="0"/>
              </a:rPr>
              <a:t>Amen</a:t>
            </a:r>
          </a:p>
        </p:txBody>
      </p:sp>
      <p:pic>
        <p:nvPicPr>
          <p:cNvPr id="6" name="Picture 5"/>
          <p:cNvPicPr>
            <a:picLocks noChangeAspect="1"/>
          </p:cNvPicPr>
          <p:nvPr/>
        </p:nvPicPr>
        <p:blipFill>
          <a:blip r:embed="rId2"/>
          <a:stretch>
            <a:fillRect/>
          </a:stretch>
        </p:blipFill>
        <p:spPr>
          <a:xfrm>
            <a:off x="7478100" y="136848"/>
            <a:ext cx="3865199" cy="7193903"/>
          </a:xfrm>
          <a:prstGeom prst="rect">
            <a:avLst/>
          </a:prstGeom>
        </p:spPr>
      </p:pic>
      <p:sp>
        <p:nvSpPr>
          <p:cNvPr id="5" name="Rectangle 4">
            <a:extLst>
              <a:ext uri="{FF2B5EF4-FFF2-40B4-BE49-F238E27FC236}">
                <a16:creationId xmlns:a16="http://schemas.microsoft.com/office/drawing/2014/main" id="{7D9F3A4B-4B37-4698-9745-CFDFBC15C154}"/>
              </a:ext>
            </a:extLst>
          </p:cNvPr>
          <p:cNvSpPr/>
          <p:nvPr/>
        </p:nvSpPr>
        <p:spPr>
          <a:xfrm>
            <a:off x="438538" y="214604"/>
            <a:ext cx="7501813" cy="6001643"/>
          </a:xfrm>
          <a:prstGeom prst="rect">
            <a:avLst/>
          </a:prstGeom>
        </p:spPr>
        <p:txBody>
          <a:bodyPr wrap="square">
            <a:spAutoFit/>
          </a:bodyPr>
          <a:lstStyle/>
          <a:p>
            <a:r>
              <a:rPr lang="en-GB" sz="3200" dirty="0">
                <a:ea typeface="Adobe Myungjo Std M" panose="02020600000000000000"/>
              </a:rPr>
              <a:t>God Almighty, we ask for healthy, thriving relationships between all people.</a:t>
            </a:r>
          </a:p>
          <a:p>
            <a:endParaRPr lang="en-GB" sz="3200" dirty="0">
              <a:ea typeface="Adobe Myungjo Std M" panose="02020600000000000000"/>
            </a:endParaRPr>
          </a:p>
          <a:p>
            <a:r>
              <a:rPr lang="en-GB" sz="3200" dirty="0">
                <a:ea typeface="Adobe Myungjo Std M" panose="02020600000000000000"/>
              </a:rPr>
              <a:t>We pray different cultures will be able to understand and care for one another in our society.</a:t>
            </a:r>
          </a:p>
          <a:p>
            <a:endParaRPr lang="en-GB" sz="3200" dirty="0">
              <a:ea typeface="Adobe Myungjo Std M" panose="02020600000000000000"/>
            </a:endParaRPr>
          </a:p>
          <a:p>
            <a:r>
              <a:rPr lang="en-GB" sz="3200" dirty="0">
                <a:ea typeface="Adobe Myungjo Std M" panose="02020600000000000000"/>
              </a:rPr>
              <a:t>We pray that the diversity of your people will be celebrated by all neighbours, just as you affirm and love each one of us.</a:t>
            </a:r>
          </a:p>
          <a:p>
            <a:endParaRPr lang="en-GB" sz="3200" dirty="0">
              <a:ea typeface="Adobe Myungjo Std M" panose="02020600000000000000"/>
            </a:endParaRPr>
          </a:p>
          <a:p>
            <a:r>
              <a:rPr lang="en-GB" sz="3200">
                <a:ea typeface="Adobe Myungjo Std M" panose="02020600000000000000"/>
              </a:rPr>
              <a:t>Amen</a:t>
            </a:r>
            <a:endParaRPr lang="en-GB" sz="3200" dirty="0">
              <a:ea typeface="Adobe Myungjo Std M" panose="02020600000000000000"/>
            </a:endParaRPr>
          </a:p>
        </p:txBody>
      </p:sp>
    </p:spTree>
    <p:extLst>
      <p:ext uri="{BB962C8B-B14F-4D97-AF65-F5344CB8AC3E}">
        <p14:creationId xmlns:p14="http://schemas.microsoft.com/office/powerpoint/2010/main" val="10847150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250</Words>
  <Application>Microsoft Office PowerPoint</Application>
  <PresentationFormat>Widescreen</PresentationFormat>
  <Paragraphs>31</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Adelle</vt:lpstr>
      <vt:lpstr>Adobe Myungjo Std M</vt:lpstr>
      <vt:lpstr>Arial</vt:lpstr>
      <vt:lpstr>Calibri</vt:lpstr>
      <vt:lpstr>Calibri Light</vt:lpstr>
      <vt:lpstr>Lato</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Reed</dc:creator>
  <cp:lastModifiedBy>Sophie Reed</cp:lastModifiedBy>
  <cp:revision>1</cp:revision>
  <dcterms:created xsi:type="dcterms:W3CDTF">2020-01-24T13:01:23Z</dcterms:created>
  <dcterms:modified xsi:type="dcterms:W3CDTF">2020-01-24T13:09:09Z</dcterms:modified>
</cp:coreProperties>
</file>