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2E74-DC45-4A93-AF9B-70FD6448EEDA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3217-CB1F-47E0-ACCB-A6C43BDB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0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2E74-DC45-4A93-AF9B-70FD6448EEDA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3217-CB1F-47E0-ACCB-A6C43BDB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7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2E74-DC45-4A93-AF9B-70FD6448EEDA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3217-CB1F-47E0-ACCB-A6C43BDB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1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2E74-DC45-4A93-AF9B-70FD6448EEDA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3217-CB1F-47E0-ACCB-A6C43BDB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83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2E74-DC45-4A93-AF9B-70FD6448EEDA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3217-CB1F-47E0-ACCB-A6C43BDB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7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2E74-DC45-4A93-AF9B-70FD6448EEDA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3217-CB1F-47E0-ACCB-A6C43BDB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2E74-DC45-4A93-AF9B-70FD6448EEDA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3217-CB1F-47E0-ACCB-A6C43BDB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64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2E74-DC45-4A93-AF9B-70FD6448EEDA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3217-CB1F-47E0-ACCB-A6C43BDB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29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2E74-DC45-4A93-AF9B-70FD6448EEDA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3217-CB1F-47E0-ACCB-A6C43BDB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2E74-DC45-4A93-AF9B-70FD6448EEDA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3217-CB1F-47E0-ACCB-A6C43BDB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3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2E74-DC45-4A93-AF9B-70FD6448EEDA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3217-CB1F-47E0-ACCB-A6C43BDB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6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F2E74-DC45-4A93-AF9B-70FD6448EEDA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C3217-CB1F-47E0-ACCB-A6C43BDB8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3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sam-carter-GHOiyov2TSQ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" y="0"/>
            <a:ext cx="9137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28989" y="548680"/>
            <a:ext cx="59046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00" dirty="0" smtClean="0">
                <a:latin typeface="Brandon Grotesque Black" pitchFamily="34" charset="0"/>
                <a:ea typeface="Batang" panose="02030600000101010101" pitchFamily="18" charset="-127"/>
              </a:rPr>
              <a:t>The Parable of the</a:t>
            </a:r>
          </a:p>
          <a:p>
            <a:pPr algn="r"/>
            <a:r>
              <a:rPr lang="en-GB" sz="8800" dirty="0" smtClean="0">
                <a:latin typeface="Brandon Grotesque Black" pitchFamily="34" charset="0"/>
                <a:ea typeface="Batang" panose="02030600000101010101" pitchFamily="18" charset="-127"/>
              </a:rPr>
              <a:t>sheep</a:t>
            </a:r>
          </a:p>
          <a:p>
            <a:pPr algn="r"/>
            <a:r>
              <a:rPr lang="en-GB" sz="8800" dirty="0" smtClean="0">
                <a:latin typeface="Brandon Grotesque Black" pitchFamily="34" charset="0"/>
                <a:ea typeface="Batang" panose="02030600000101010101" pitchFamily="18" charset="-127"/>
              </a:rPr>
              <a:t>and goats</a:t>
            </a:r>
            <a:endParaRPr lang="en-GB" sz="8800" dirty="0">
              <a:latin typeface="Brandon Grotesque Black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404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Bible Theater Matthew - Sheep  Goat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55" y="47667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sam-carter-GHOiyov2TSQ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" y="0"/>
            <a:ext cx="9137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Let us prayer together:</a:t>
            </a:r>
          </a:p>
          <a:p>
            <a:pPr algn="ctr"/>
            <a:r>
              <a:rPr lang="en-GB" sz="4800" b="1" dirty="0" smtClean="0"/>
              <a:t>Lord Jesus, help us to follow your call and to put faith into action. Let reflection on your word lead to action in our world.</a:t>
            </a:r>
          </a:p>
          <a:p>
            <a:pPr algn="ctr"/>
            <a:r>
              <a:rPr lang="en-GB" sz="4800" b="1" dirty="0" smtClean="0"/>
              <a:t>Amen. </a:t>
            </a:r>
            <a:endParaRPr lang="en-GB" sz="4800" b="1" dirty="0">
              <a:latin typeface="Brandon Grotesque Black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324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sam-carter-GHOiyov2TSQ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" y="0"/>
            <a:ext cx="9137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19671" y="1124744"/>
            <a:ext cx="590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latin typeface="Brandon Grotesque Black" pitchFamily="34" charset="0"/>
                <a:ea typeface="Batang" panose="02030600000101010101" pitchFamily="18" charset="-127"/>
              </a:rPr>
              <a:t>How will you serve others this week?</a:t>
            </a:r>
            <a:endParaRPr lang="en-GB" sz="8800" dirty="0">
              <a:latin typeface="Brandon Grotesque Black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2881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50</Words>
  <Application>Microsoft Office PowerPoint</Application>
  <PresentationFormat>On-screen Show (4:3)</PresentationFormat>
  <Paragraphs>7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2</cp:revision>
  <dcterms:created xsi:type="dcterms:W3CDTF">2019-09-22T18:05:42Z</dcterms:created>
  <dcterms:modified xsi:type="dcterms:W3CDTF">2019-09-22T18:20:51Z</dcterms:modified>
</cp:coreProperties>
</file>