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7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8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5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2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4283-F01C-4C44-ACCA-F8DFEF1B888E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95C0-FBAF-4BB5-BB14-9D4F283D2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.benson\Downloads\tim-marshall-cAtzHUz7Z8g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612844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randon Grotesque Black" pitchFamily="34" charset="0"/>
              </a:rPr>
              <a:t>The Corporal Works of Mercy </a:t>
            </a:r>
          </a:p>
          <a:p>
            <a:pPr algn="ctr"/>
            <a:endParaRPr lang="en-GB" sz="4000" dirty="0">
              <a:latin typeface="Brandon Grotesque Black" pitchFamily="34" charset="0"/>
            </a:endParaRPr>
          </a:p>
          <a:p>
            <a:pPr algn="ctr"/>
            <a:r>
              <a:rPr lang="en-GB" sz="4000" dirty="0" smtClean="0">
                <a:latin typeface="Brandon Grotesque Black" pitchFamily="34" charset="0"/>
              </a:rPr>
              <a:t>The actions that Jesus spoke about in the Parable of the Sheep and Goats are known as the ‘corporal works of mercy’.</a:t>
            </a:r>
          </a:p>
          <a:p>
            <a:pPr algn="ctr"/>
            <a:endParaRPr lang="en-GB" sz="4000" dirty="0">
              <a:latin typeface="Brandon Grotesque Black" pitchFamily="34" charset="0"/>
            </a:endParaRPr>
          </a:p>
          <a:p>
            <a:pPr algn="ctr"/>
            <a:r>
              <a:rPr lang="en-GB" sz="4000" dirty="0" smtClean="0">
                <a:latin typeface="Brandon Grotesque Black" pitchFamily="34" charset="0"/>
              </a:rPr>
              <a:t>Jesus told us that when we do these thing to our brothers and sisters, we are doing them to Him.</a:t>
            </a:r>
            <a:endParaRPr lang="en-GB" sz="40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3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ulian-andres-carmona-serrato-c9AuglIqhes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219"/>
            <a:ext cx="9144000" cy="51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660" y="1490006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9600" dirty="0" smtClean="0">
                <a:latin typeface="Brandon Grotesque Black" pitchFamily="34" charset="0"/>
              </a:rPr>
              <a:t>Feed the hungry?</a:t>
            </a:r>
            <a:endParaRPr lang="en-GB" sz="96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483930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food bank or soup kitchen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1560" y="473240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Buy food to give to someone in need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8284" y="46665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Learn more about world hungry and solutions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24228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76256" y="495589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Share your meal with others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.benson\Downloads\matt-collamer-8UG90AYPDW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660" y="1490006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9600" dirty="0" smtClean="0">
                <a:latin typeface="Brandon Grotesque Black" pitchFamily="34" charset="0"/>
              </a:rPr>
              <a:t>Shelter the homeless?</a:t>
            </a:r>
            <a:endParaRPr lang="en-GB" sz="96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630689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homeless shelter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4586565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charities that provide disaster relief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8284" y="46665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Help a neighbour take care of their home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771231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community refugee project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phie.benson\Downloads\nick-de-partee-5DLBoEX99Cs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660" y="1490006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9600" dirty="0" smtClean="0">
                <a:latin typeface="Brandon Grotesque Black" pitchFamily="34" charset="0"/>
              </a:rPr>
              <a:t>Clothe the</a:t>
            </a:r>
          </a:p>
          <a:p>
            <a:pPr algn="ctr"/>
            <a:r>
              <a:rPr lang="en-GB" sz="9600" dirty="0" smtClean="0">
                <a:latin typeface="Brandon Grotesque Black" pitchFamily="34" charset="0"/>
              </a:rPr>
              <a:t>naked?</a:t>
            </a:r>
            <a:endParaRPr lang="en-GB" sz="96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9220" y="466653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Donate your old clothes to charity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91706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ethical fashion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8284" y="65131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Volunteer at a charity shop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514056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the SVP society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.benson\Downloads\daan-stevens-yGUuMIqjIrU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41"/>
            <a:ext cx="9144000" cy="582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660" y="1490006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9600" dirty="0" smtClean="0">
                <a:latin typeface="Brandon Grotesque Black" pitchFamily="34" charset="0"/>
              </a:rPr>
              <a:t>Visit the sick?</a:t>
            </a:r>
            <a:endParaRPr lang="en-GB" sz="96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Brandon Grotesque Black" pitchFamily="34" charset="0"/>
              </a:rPr>
              <a:t>S</a:t>
            </a:r>
            <a:r>
              <a:rPr lang="en-GB" sz="2100" dirty="0" smtClean="0">
                <a:latin typeface="Brandon Grotesque Black" pitchFamily="34" charset="0"/>
              </a:rPr>
              <a:t>pend quality time with someone who is housebound</a:t>
            </a:r>
            <a:endParaRPr lang="en-GB" sz="21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91706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Send a card to someone who is sick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01379" y="446024"/>
            <a:ext cx="190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Cook and deliver a meal to someone who is sick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514056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Volunteer at a hospital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.benson\Downloads\matthew-ansley-ihl2Q5F-VY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61"/>
            <a:ext cx="9144000" cy="58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28530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Visit the imprisoned?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prison ministry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772027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inmates and their families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01379" y="587779"/>
            <a:ext cx="190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Aid to the Church in Need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698907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Brandon Grotesque Black" pitchFamily="34" charset="0"/>
              </a:rPr>
              <a:t>Support a friend who feels imprisoned by a situation</a:t>
            </a:r>
            <a:endParaRPr lang="en-GB" sz="20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phie.benson\Downloads\kat-yukawa-K0E6E0a0R3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28530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Give to the poor?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Donate money to charity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5204" y="4772027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Brandon Grotesque Black" pitchFamily="34" charset="0"/>
              </a:rPr>
              <a:t>Pray for leaders who make decisions that affect the poor</a:t>
            </a:r>
            <a:endParaRPr lang="en-GB" sz="20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01379" y="483930"/>
            <a:ext cx="190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Learn about the work of different charities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91706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those who are in need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phie.benson\Downloads\greg-ortega-C6mCCgMRlu0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71"/>
            <a:ext cx="9144000" cy="61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49540" y="1484784"/>
            <a:ext cx="6442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Brandon Grotesque Black" pitchFamily="34" charset="0"/>
              </a:rPr>
              <a:t>How will you…</a:t>
            </a:r>
          </a:p>
          <a:p>
            <a:pPr algn="ctr"/>
            <a:r>
              <a:rPr lang="en-GB" sz="8800" dirty="0" smtClean="0">
                <a:latin typeface="Brandon Grotesque Black" pitchFamily="34" charset="0"/>
              </a:rPr>
              <a:t>Bury the dead?</a:t>
            </a:r>
            <a:endParaRPr lang="en-GB" sz="8800" dirty="0">
              <a:latin typeface="Brandon Grotesque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188640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5204" y="57626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Volunteer to maintain a community cemetery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4437112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1262" y="4726769"/>
            <a:ext cx="1956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Support a friend who has suffered a bereavement 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150734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993948" y="630689"/>
            <a:ext cx="190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Pray for the dead and their families</a:t>
            </a:r>
            <a:endParaRPr lang="en-GB" sz="2400" dirty="0">
              <a:latin typeface="Brandon Grotesque Black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4474" y="4475941"/>
            <a:ext cx="21602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28284" y="4772027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randon Grotesque Black" pitchFamily="34" charset="0"/>
              </a:rPr>
              <a:t>Send a card to someone who is mourning</a:t>
            </a:r>
            <a:endParaRPr lang="en-GB" sz="2400" dirty="0">
              <a:latin typeface="Brandon Grotesqu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sam-carter-GHOiyov2TSQ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" y="0"/>
            <a:ext cx="9137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81957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randon Grotesque Black" pitchFamily="34" charset="0"/>
              </a:rPr>
              <a:t>Let us prayer together: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Help me to grow less.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concerned by my wants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worried by my future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Less blind to others’ suffering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So that you may grow more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present in my life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Making me More aware of my dignity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trusting in your providence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More filled with love for all people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God of simplicity and abundance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Give me less and more</a:t>
            </a:r>
          </a:p>
          <a:p>
            <a:pPr algn="ctr"/>
            <a:r>
              <a:rPr lang="en-GB" sz="3200" dirty="0" smtClean="0">
                <a:latin typeface="Brandon Grotesque Black" pitchFamily="34" charset="0"/>
              </a:rPr>
              <a:t>Amen. </a:t>
            </a:r>
            <a:endParaRPr lang="en-GB" sz="3200" dirty="0">
              <a:latin typeface="Brandon Grotesque Black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990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358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7</cp:revision>
  <dcterms:created xsi:type="dcterms:W3CDTF">2019-09-22T18:21:02Z</dcterms:created>
  <dcterms:modified xsi:type="dcterms:W3CDTF">2019-09-22T19:05:44Z</dcterms:modified>
</cp:coreProperties>
</file>