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6A7D-BA35-4F67-BB3D-B005AFB14C6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1A43-77A1-4756-B112-320D037D4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6A7D-BA35-4F67-BB3D-B005AFB14C6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1A43-77A1-4756-B112-320D037D4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5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6A7D-BA35-4F67-BB3D-B005AFB14C6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1A43-77A1-4756-B112-320D037D4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2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6A7D-BA35-4F67-BB3D-B005AFB14C6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1A43-77A1-4756-B112-320D037D4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66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6A7D-BA35-4F67-BB3D-B005AFB14C6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1A43-77A1-4756-B112-320D037D4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7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6A7D-BA35-4F67-BB3D-B005AFB14C6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1A43-77A1-4756-B112-320D037D4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9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6A7D-BA35-4F67-BB3D-B005AFB14C6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1A43-77A1-4756-B112-320D037D4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0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6A7D-BA35-4F67-BB3D-B005AFB14C6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1A43-77A1-4756-B112-320D037D4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00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6A7D-BA35-4F67-BB3D-B005AFB14C6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1A43-77A1-4756-B112-320D037D4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1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6A7D-BA35-4F67-BB3D-B005AFB14C6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1A43-77A1-4756-B112-320D037D4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79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6A7D-BA35-4F67-BB3D-B005AFB14C6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1A43-77A1-4756-B112-320D037D4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49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56A7D-BA35-4F67-BB3D-B005AFB14C6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1A43-77A1-4756-B112-320D037D4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63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phie.benson\Downloads\matthew-ansley-ihl2Q5F-VYA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61"/>
            <a:ext cx="9144000" cy="58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49540" y="1285304"/>
            <a:ext cx="644293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Brandon Grotesque Black" pitchFamily="34" charset="0"/>
              </a:rPr>
              <a:t>How will you…</a:t>
            </a:r>
          </a:p>
          <a:p>
            <a:pPr algn="ctr"/>
            <a:r>
              <a:rPr lang="en-GB" sz="8800" dirty="0" smtClean="0">
                <a:latin typeface="Brandon Grotesque Black" pitchFamily="34" charset="0"/>
              </a:rPr>
              <a:t>Visit the imprisoned?</a:t>
            </a:r>
            <a:endParaRPr lang="en-GB" sz="8800" dirty="0">
              <a:latin typeface="Brandon Grotesque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520" y="188640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5204" y="57626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Support a prison ministry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520" y="4437112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5204" y="4772027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Pray for inmates and their families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6256" y="150734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01379" y="587779"/>
            <a:ext cx="1906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Support Aid to the Church in Need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74474" y="4475941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28284" y="4698907"/>
            <a:ext cx="16561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Brandon Grotesque Black" pitchFamily="34" charset="0"/>
              </a:rPr>
              <a:t>Support a friend who feels imprisoned by a situation</a:t>
            </a:r>
            <a:endParaRPr lang="en-GB" sz="2000" dirty="0">
              <a:latin typeface="Brandon Grotesqu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phie.benson\Downloads\kat-yukawa-K0E6E0a0R3A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49540" y="1285304"/>
            <a:ext cx="644293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Brandon Grotesque Black" pitchFamily="34" charset="0"/>
              </a:rPr>
              <a:t>How will you…</a:t>
            </a:r>
          </a:p>
          <a:p>
            <a:pPr algn="ctr"/>
            <a:r>
              <a:rPr lang="en-GB" sz="8800" dirty="0" smtClean="0">
                <a:latin typeface="Brandon Grotesque Black" pitchFamily="34" charset="0"/>
              </a:rPr>
              <a:t>Give to the poor?</a:t>
            </a:r>
            <a:endParaRPr lang="en-GB" sz="8800" dirty="0">
              <a:latin typeface="Brandon Grotesque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520" y="188640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5204" y="57626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Donate money to charity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520" y="4437112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5204" y="4772027"/>
            <a:ext cx="1728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Brandon Grotesque Black" pitchFamily="34" charset="0"/>
              </a:rPr>
              <a:t>Pray for leaders who make decisions that affect the poor</a:t>
            </a:r>
            <a:endParaRPr lang="en-GB" sz="2000" dirty="0">
              <a:latin typeface="Brandon Grotesque Blac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6256" y="150734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01379" y="483930"/>
            <a:ext cx="1906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Learn about the work of different charities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74474" y="4475941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28284" y="4917067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Pray for those who are in need</a:t>
            </a:r>
            <a:endParaRPr lang="en-GB" sz="2400" dirty="0">
              <a:latin typeface="Brandon Grotesqu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8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phie.benson\Downloads\greg-ortega-C6mCCgMRlu0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671"/>
            <a:ext cx="9144000" cy="610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49540" y="1484784"/>
            <a:ext cx="644293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Brandon Grotesque Black" pitchFamily="34" charset="0"/>
              </a:rPr>
              <a:t>How will you…</a:t>
            </a:r>
          </a:p>
          <a:p>
            <a:pPr algn="ctr"/>
            <a:r>
              <a:rPr lang="en-GB" sz="8800" dirty="0" smtClean="0">
                <a:latin typeface="Brandon Grotesque Black" pitchFamily="34" charset="0"/>
              </a:rPr>
              <a:t>Bury the dead?</a:t>
            </a:r>
            <a:endParaRPr lang="en-GB" sz="8800" dirty="0">
              <a:latin typeface="Brandon Grotesque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520" y="188640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5204" y="576262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Volunteer to maintain a community cemetery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520" y="4437112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71262" y="4726769"/>
            <a:ext cx="1956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Support a friend who has suffered a bereavement 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6256" y="150734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993948" y="630689"/>
            <a:ext cx="1906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Pray for the dead and their families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74474" y="4475941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28284" y="4772027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Send a card to someone who is mourning</a:t>
            </a:r>
            <a:endParaRPr lang="en-GB" sz="2400" dirty="0">
              <a:latin typeface="Brandon Grotesqu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sam-carter-GHOiyov2TSQ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" y="0"/>
            <a:ext cx="9137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9512" y="181957"/>
            <a:ext cx="87849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Brandon Grotesque Black" pitchFamily="34" charset="0"/>
              </a:rPr>
              <a:t>Let us prayer together: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Help me to grow less.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Less concerned by my wants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Less worried by my future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Less blind to others’ suffering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So that you may grow more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More present in my life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Making me More aware of my dignity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More trusting in your providence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More filled with love for all people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God of simplicity and abundance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Give me less and more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Amen. </a:t>
            </a:r>
            <a:endParaRPr lang="en-GB" sz="3200" dirty="0">
              <a:latin typeface="Brandon Grotesque Black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1276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177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2</cp:revision>
  <dcterms:created xsi:type="dcterms:W3CDTF">2019-09-22T18:42:51Z</dcterms:created>
  <dcterms:modified xsi:type="dcterms:W3CDTF">2019-09-22T19:06:11Z</dcterms:modified>
</cp:coreProperties>
</file>