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4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1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7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9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5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0D4E-6967-426B-AB09-C725385C8499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B08F-0860-4579-B016-CE2ECF35F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 vincent de 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937"/>
            <a:ext cx="539115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32656"/>
            <a:ext cx="30243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Brandon Grotesque Black" pitchFamily="34" charset="0"/>
              </a:rPr>
              <a:t>5 facts about Saint Vincent de Paul</a:t>
            </a:r>
            <a:endParaRPr lang="en-GB" sz="66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sophie.benson\Downloads\rupixen-9xJiXHkg-fo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642"/>
            <a:ext cx="9144000" cy="60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Brandon Grotesque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886" y="381642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9600" b="1" dirty="0">
                <a:latin typeface="Brandon Grotesque Medium" pitchFamily="34" charset="0"/>
              </a:rPr>
              <a:t>5. </a:t>
            </a:r>
            <a:endParaRPr lang="en-GB" sz="9600" b="1" dirty="0" smtClean="0">
              <a:latin typeface="Brandon Grotesque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639336"/>
            <a:ext cx="89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Brandon Grotesque Black" pitchFamily="34" charset="0"/>
              </a:rPr>
              <a:t>St. Vincent de Paul spent the first 20 years of his life seeking fame and wealth.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4168034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andon Grotesque Medium" pitchFamily="34" charset="0"/>
              </a:rPr>
              <a:t>Vincent de Paul was born to a peasant family in France in 1580</a:t>
            </a:r>
            <a:r>
              <a:rPr lang="en-GB" sz="3600" dirty="0" smtClean="0">
                <a:latin typeface="Brandon Grotesque Medium" pitchFamily="34" charset="0"/>
              </a:rPr>
              <a:t>. </a:t>
            </a:r>
            <a:r>
              <a:rPr lang="en-GB" sz="3600" dirty="0">
                <a:latin typeface="Brandon Grotesque Medium" pitchFamily="34" charset="0"/>
              </a:rPr>
              <a:t>Although he later achieved fame for his dedication to the poor, his early life was spent attempting to escape his humble roots.</a:t>
            </a:r>
            <a:endParaRPr lang="en-GB" sz="3600" dirty="0" smtClean="0">
              <a:solidFill>
                <a:schemeClr val="tx1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3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.benson\Downloads\annie-spratt-Zb1DJoFV968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619"/>
            <a:ext cx="9144000" cy="60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Brandon Grotesque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886" y="299098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9600" b="1" dirty="0" smtClean="0">
                <a:latin typeface="Brandon Grotesque Medium" pitchFamily="34" charset="0"/>
              </a:rPr>
              <a:t>4.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dirty="0">
                <a:latin typeface="Brandon Grotesque Black" pitchFamily="34" charset="0"/>
              </a:rPr>
              <a:t>St. Vincent de Paul was captured by pirates.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50" y="3126452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In 1605, Vincent was returning home by boat from a trip. </a:t>
            </a:r>
            <a:r>
              <a:rPr lang="en-GB" sz="3200" dirty="0" smtClean="0"/>
              <a:t>While </a:t>
            </a:r>
            <a:r>
              <a:rPr lang="en-GB" sz="3200" dirty="0"/>
              <a:t>travelling, he was captured by pirates, who brought him to Tunis in Northern Africa. He was sold into slavery and he remained a slave for two years.  During this </a:t>
            </a:r>
            <a:r>
              <a:rPr lang="en-GB" sz="3200" dirty="0" smtClean="0"/>
              <a:t>he </a:t>
            </a:r>
            <a:r>
              <a:rPr lang="en-GB" sz="3200" dirty="0"/>
              <a:t>prayed </a:t>
            </a:r>
            <a:r>
              <a:rPr lang="en-GB" sz="3200" dirty="0" smtClean="0"/>
              <a:t>that </a:t>
            </a:r>
            <a:r>
              <a:rPr lang="en-GB" sz="3200" dirty="0"/>
              <a:t>if his life would be </a:t>
            </a:r>
            <a:r>
              <a:rPr lang="en-GB" sz="3200" dirty="0" smtClean="0"/>
              <a:t>spared, he </a:t>
            </a:r>
            <a:r>
              <a:rPr lang="en-GB" sz="3200" dirty="0"/>
              <a:t>would devote the rest of his life to the service of the poor.</a:t>
            </a:r>
            <a:endParaRPr lang="en-GB" sz="3200" dirty="0" smtClean="0">
              <a:solidFill>
                <a:schemeClr val="tx1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.benson\Downloads\robin-spielmann-XuIQmhdGUMY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" y="0"/>
            <a:ext cx="9142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Brandon Grotesque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886" y="299098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9600" b="1" dirty="0">
                <a:latin typeface="Brandon Grotesque Medium" pitchFamily="34" charset="0"/>
              </a:rPr>
              <a:t>3</a:t>
            </a:r>
            <a:r>
              <a:rPr lang="en-GB" sz="9600" b="1" dirty="0" smtClean="0">
                <a:latin typeface="Brandon Grotesque Medium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dirty="0">
                <a:latin typeface="Brandon Grotesque Black" pitchFamily="34" charset="0"/>
              </a:rPr>
              <a:t>St. Vincent de Paul was a community </a:t>
            </a:r>
            <a:r>
              <a:rPr lang="en-GB" sz="4800" dirty="0" smtClean="0">
                <a:latin typeface="Brandon Grotesque Black" pitchFamily="34" charset="0"/>
              </a:rPr>
              <a:t>organiser</a:t>
            </a:r>
            <a:r>
              <a:rPr lang="en-GB" sz="4800" dirty="0">
                <a:latin typeface="Brandon Grotesque Black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50" y="3126452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Vincent was shocked by the poverty in his parish. He </a:t>
            </a:r>
            <a:r>
              <a:rPr lang="en-GB" sz="3200" dirty="0"/>
              <a:t>met with affluent friends and inspired them to organize into groups going from house to house requesting furniture, food and clothing. </a:t>
            </a:r>
            <a:r>
              <a:rPr lang="en-GB" sz="3200" dirty="0" smtClean="0"/>
              <a:t>Soon</a:t>
            </a:r>
            <a:r>
              <a:rPr lang="en-GB" sz="3200" dirty="0"/>
              <a:t>, churches all over France were using the same techniques Vincent had created to help their </a:t>
            </a:r>
            <a:r>
              <a:rPr lang="en-GB" sz="3200" dirty="0" smtClean="0"/>
              <a:t>neighbours </a:t>
            </a:r>
            <a:r>
              <a:rPr lang="en-GB" sz="3200" dirty="0"/>
              <a:t>in need.</a:t>
            </a:r>
            <a:endParaRPr lang="en-GB" sz="3200" dirty="0" smtClean="0">
              <a:solidFill>
                <a:schemeClr val="tx1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2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.benson\Pictures\web3-vincent-de-paul-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44" y="1083928"/>
            <a:ext cx="9442672" cy="4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Brandon Grotesque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886" y="299098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9600" b="1" dirty="0" smtClean="0">
                <a:latin typeface="Brandon Grotesque Medium" pitchFamily="34" charset="0"/>
              </a:rPr>
              <a:t>2.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dirty="0">
                <a:latin typeface="Brandon Grotesque Black" pitchFamily="34" charset="0"/>
              </a:rPr>
              <a:t>St. Vincent de Paul was a legend in his own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284984"/>
            <a:ext cx="892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As time went on, Vincent became sorry for the mistakes of his youth. He founded a society of priests who devoted their lives to the poor. He spent his life founding </a:t>
            </a:r>
            <a:r>
              <a:rPr lang="en-GB" sz="2800" dirty="0"/>
              <a:t>hospitals, orphanages and homes for people who were mentally ill.  He also devoted his last years to serving prisoners and slaves, sharing with them his story of hope as a former slave himself.</a:t>
            </a:r>
            <a:endParaRPr lang="en-GB" sz="2800" dirty="0" smtClean="0">
              <a:solidFill>
                <a:schemeClr val="tx1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3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.benson\Downloads\robin-spielmann-XuIQmhdGUMY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" y="0"/>
            <a:ext cx="9142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Brandon Grotesque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886" y="0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9600" b="1" dirty="0" smtClean="0">
                <a:latin typeface="Brandon Grotesque Medium" pitchFamily="34" charset="0"/>
              </a:rPr>
              <a:t>1.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dirty="0">
                <a:latin typeface="Brandon Grotesque Black" pitchFamily="34" charset="0"/>
              </a:rPr>
              <a:t>St. Vincent de Paul did </a:t>
            </a:r>
            <a:r>
              <a:rPr lang="en-GB" sz="4800" u="sng" dirty="0">
                <a:latin typeface="Brandon Grotesque Black" pitchFamily="34" charset="0"/>
              </a:rPr>
              <a:t>NOT</a:t>
            </a:r>
            <a:r>
              <a:rPr lang="en-GB" sz="4800" dirty="0">
                <a:latin typeface="Brandon Grotesque Black" pitchFamily="34" charset="0"/>
              </a:rPr>
              <a:t> found the Society of St. Vincent de Paul.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50" y="3126452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Society of St. Vincent de Paul was not founded until more than 150 years after St. Vincent’s death.  When Frederic </a:t>
            </a:r>
            <a:r>
              <a:rPr lang="en-GB" sz="2800" dirty="0" err="1"/>
              <a:t>Ozanam</a:t>
            </a:r>
            <a:r>
              <a:rPr lang="en-GB" sz="2800" dirty="0"/>
              <a:t> founded the Society, he named it after St. Vincent de Paul. </a:t>
            </a:r>
            <a:r>
              <a:rPr lang="en-GB" sz="2800" dirty="0" err="1"/>
              <a:t>Ozanam</a:t>
            </a:r>
            <a:r>
              <a:rPr lang="en-GB" sz="2800" dirty="0"/>
              <a:t> was devoted to St. Vincent, who is the patron saint of charitable societies, and he </a:t>
            </a:r>
            <a:r>
              <a:rPr lang="en-GB" sz="2800" dirty="0" err="1"/>
              <a:t>modeled</a:t>
            </a:r>
            <a:r>
              <a:rPr lang="en-GB" sz="2800" dirty="0"/>
              <a:t> the Society on his call to “see Christ in the poor and to be Christ to the poor”.  The members of the Society of St. Vincent de Paul continue to </a:t>
            </a:r>
            <a:r>
              <a:rPr lang="en-GB" sz="2800" dirty="0" err="1"/>
              <a:t>honor</a:t>
            </a:r>
            <a:r>
              <a:rPr lang="en-GB" sz="2800" dirty="0"/>
              <a:t> his life and legacy.</a:t>
            </a:r>
            <a:endParaRPr lang="en-GB" sz="2800" dirty="0" smtClean="0">
              <a:solidFill>
                <a:schemeClr val="tx1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2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.benson\Pictures\web3-vincent-de-paul-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44" y="1083928"/>
            <a:ext cx="9442672" cy="4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Brandon Grotesque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886" y="299098"/>
            <a:ext cx="20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9600" b="1" dirty="0" smtClean="0">
                <a:latin typeface="Brandon Grotesque Medium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267" y="25293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dirty="0" smtClean="0">
                <a:latin typeface="Brandon Grotesque Black" pitchFamily="34" charset="0"/>
              </a:rPr>
              <a:t>Let us pray together:</a:t>
            </a:r>
            <a:endParaRPr lang="en-GB" sz="4800" dirty="0">
              <a:latin typeface="Brandon Grotesque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268760"/>
            <a:ext cx="8928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Brandon Grotesque Medium" pitchFamily="34" charset="0"/>
              </a:rPr>
              <a:t>May we be inspired by the life of St Vincent de Paul to become more devoted to the lives of others.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Brandon Grotesque Medium" pitchFamily="34" charset="0"/>
              </a:rPr>
              <a:t>Help us to serve others with generosity and humility.</a:t>
            </a:r>
          </a:p>
          <a:p>
            <a:pPr algn="ctr"/>
            <a:r>
              <a:rPr lang="en-GB" sz="3600" dirty="0" smtClean="0">
                <a:latin typeface="Brandon Grotesque Medium" pitchFamily="34" charset="0"/>
              </a:rPr>
              <a:t>We know that when we serve others we are serving you, Jesus.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Brandon Grotesque Medium" pitchFamily="34" charset="0"/>
            </a:endParaRPr>
          </a:p>
          <a:p>
            <a:pPr algn="ctr"/>
            <a:r>
              <a:rPr lang="en-GB" sz="3600" dirty="0" smtClean="0">
                <a:latin typeface="Brandon Grotesque Medium" pitchFamily="34" charset="0"/>
              </a:rPr>
              <a:t>Amen</a:t>
            </a:r>
            <a:endParaRPr lang="en-GB" sz="3600" dirty="0" smtClean="0">
              <a:solidFill>
                <a:schemeClr val="tx1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3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324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4</cp:revision>
  <dcterms:created xsi:type="dcterms:W3CDTF">2019-09-22T19:14:05Z</dcterms:created>
  <dcterms:modified xsi:type="dcterms:W3CDTF">2019-09-22T19:41:45Z</dcterms:modified>
</cp:coreProperties>
</file>