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8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10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8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1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09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6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05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80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4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0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23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B6EFF-AD91-4071-8FCC-F60AA9028F74}" type="datetimeFigureOut">
              <a:rPr lang="en-GB" smtClean="0"/>
              <a:t>22/09/2019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25A0-2B9A-452F-8A27-69C58D9B3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29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.benson\Pictures\images we can use\remi-walle-86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r="34281"/>
          <a:stretch/>
        </p:blipFill>
        <p:spPr bwMode="auto">
          <a:xfrm>
            <a:off x="0" y="13566"/>
            <a:ext cx="4391892" cy="68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88640"/>
            <a:ext cx="43924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0" dirty="0" smtClean="0">
                <a:latin typeface="Brandon Grotesque Black" pitchFamily="34" charset="0"/>
              </a:rPr>
              <a:t>A small act of kindness can go a long way…</a:t>
            </a:r>
            <a:endParaRPr lang="en-GB" sz="7200" dirty="0">
              <a:latin typeface="Brandon Grotesque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8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Life Vest Inside - Kindness Boomerang - One D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648"/>
            <a:ext cx="908900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.benson\Pictures\images we can use\remi-walle-86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1" r="34281"/>
          <a:stretch/>
        </p:blipFill>
        <p:spPr bwMode="auto">
          <a:xfrm>
            <a:off x="0" y="13566"/>
            <a:ext cx="4391892" cy="68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88640"/>
            <a:ext cx="439248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I give you my mouth, help me to speak from the heart 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I give you my hands, help me to give, receive and build 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I give you my eyes, help me to see what is going on 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I give you my ears, help me to listen for cries of help 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I give you my feet, help me to make the effort to get to people 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I give you my heart, help me to show love 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Lord you love us so much, help us to remember that by using our heart it keeps others heart’s alive with love.</a:t>
            </a:r>
          </a:p>
          <a:p>
            <a:pPr>
              <a:spcAft>
                <a:spcPts val="600"/>
              </a:spcAft>
            </a:pPr>
            <a:r>
              <a:rPr lang="en-GB" sz="2200" dirty="0" smtClean="0">
                <a:latin typeface="Brandon Grotesque Regular" pitchFamily="34" charset="0"/>
              </a:rPr>
              <a:t> Amen</a:t>
            </a:r>
            <a:endParaRPr lang="en-GB" sz="2200" dirty="0">
              <a:latin typeface="Brandon Grotesque Regular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 smtClean="0">
                <a:latin typeface="Brandon Grotesque Regular" pitchFamily="34" charset="0"/>
              </a:rPr>
              <a:t>(prayer from Youth SVP)</a:t>
            </a:r>
            <a:endParaRPr lang="en-GB" dirty="0">
              <a:latin typeface="Brandon Grotesque Regula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8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131</Words>
  <Application>Microsoft Office PowerPoint</Application>
  <PresentationFormat>On-screen Show (4:3)</PresentationFormat>
  <Paragraphs>10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2</cp:revision>
  <dcterms:created xsi:type="dcterms:W3CDTF">2019-09-22T19:41:49Z</dcterms:created>
  <dcterms:modified xsi:type="dcterms:W3CDTF">2019-09-22T19:56:48Z</dcterms:modified>
</cp:coreProperties>
</file>