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66712-C728-405A-AC52-846719803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36941-B4B3-4815-9F00-A59043531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0AEE2-C56C-4EE8-95BC-181848C0E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3D688-4F88-4EF8-824C-0F1079E71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DEDE9-6164-4CD7-8718-9230440DE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70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4611D-CD83-4B90-8D21-C7F9D76AC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E9506-25B5-4C62-AC94-06B62BA42D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FF118-8789-4B8F-8B43-670BE832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06165-9A94-4762-8DA9-F1F15CC4E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56CDF-D095-474A-8FB4-F083BF2D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03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37BAA-FE32-4D07-9FAF-62E65E5B3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9AE380-6F51-4CD9-9CE2-918F7D6C0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E55EF-66EC-49E4-B8E0-06037B90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3FDA9-B98B-4C7A-8BC7-9C95D2742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32C45-1BEA-4546-B495-6E0E0520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7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03EA-44A6-4CC2-AD6B-AACBA2092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8A26B-3154-4074-B290-279832F05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28D1D-FCA4-4CD8-9A55-3C6271929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FB397-6976-49E0-B81E-653A3B050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970BE-D976-43F3-A406-9A960D158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79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8D2D8-E03D-4689-829B-11124219F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FF3C81-7A65-4392-B678-56E9F1C1F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67B01-2620-4802-B916-9BA02AD5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8F62-AAA9-480B-82D0-9C168762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0E227-4F95-425A-AAF9-52642FEE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7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FCB58-1BAB-45A6-9083-EA718FC1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19824-A1F4-41BF-AF72-A331ACF2F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A0D6BC-B871-4CAD-9B89-A50F6964B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91C51-2D68-4D51-A499-CCF34A016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6AEC5-5903-4259-AA81-003AE0B60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CCC32E-B3F3-41B4-9BC9-C70EE9F20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13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341E7-DB54-4191-9F0A-F855C78B8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5614C-3A92-425A-B733-C8A04E51D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067414-A8E7-4BAA-ACBD-9CAF5F61B4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53F0D-92AA-45FC-AFA3-0B92FE0F10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AEAAF2-8667-4DE9-8C36-6A8BA62AB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AADC2-31A3-4F1B-B4BD-8F941CD1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EE3691-E0D3-41F8-87B4-F734DADCD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90C7C4-3F9B-4A9E-8B0C-26C715697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81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97F6F-E8CF-4FFF-9A92-897806C0B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54CD9D-E9ED-49C1-9389-4163C71D9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F3B4F-8D06-48CE-92D4-649B7E8F1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044E43-717E-4AA8-94C3-EBB78A165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94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35E41F-4150-4248-8C26-9167736FE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534D5-E9E3-4815-98A5-0E5924B1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73CC2-0041-4C90-88BD-876CC5849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23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13172-AE7D-4869-A0BB-07C292C21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5E0B3-287F-48FA-88B6-F0582C41E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617E56-68A1-4CD7-AEA6-945E0F4FA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F4DF5-4D2F-4F70-9A18-F6DC6DE6D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484A8-9E16-421B-9C88-C7C116089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30BB6A-C3A4-43D5-B666-F3FA1EB45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46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8A5B-D250-4542-93D2-60DACE64D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DF14F-55B2-4309-9B4A-6831167FC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FA4420-4A14-48D5-8348-6094DCC2E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7FE96-D8BD-45A5-90AF-4311B18A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EC3B94-945A-4DFC-9CD8-F4B5B9045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9BDDB9-FD0E-40FA-947B-C9921E0E9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4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773C19-4F93-4DE9-80AB-37FB1A598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2D686-4396-4D2F-9C1C-DEE660B63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B8401-640E-4509-8AAD-1D97EF4C1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2C0AA-E53E-4313-BAF1-2B0CEAE26FA9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50F3A-6241-41EA-A323-2345FC7C4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BACBA-21F8-4043-8A83-4D12794606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1159B-58B4-4B75-8125-3414464A2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28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4758" y="1771903"/>
            <a:ext cx="8686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dirty="0">
                <a:solidFill>
                  <a:schemeClr val="bg1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Stand Together</a:t>
            </a:r>
          </a:p>
          <a:p>
            <a:r>
              <a:rPr lang="en-GB" sz="5400" dirty="0">
                <a:solidFill>
                  <a:schemeClr val="bg1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Holocaust Memorial Day 2020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9" t="49886" r="47159"/>
          <a:stretch/>
        </p:blipFill>
        <p:spPr>
          <a:xfrm>
            <a:off x="8477250" y="2998708"/>
            <a:ext cx="3714750" cy="19591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65493" l="9885" r="89951">
                        <a14:foregroundMark x1="48435" y1="43897" x2="48435" y2="43897"/>
                        <a14:foregroundMark x1="50741" y1="34390" x2="50741" y2="47535"/>
                        <a14:backgroundMark x1="45140" y1="26174" x2="45140" y2="26174"/>
                      </a14:backgroundRemoval>
                    </a14:imgEffect>
                  </a14:imgLayer>
                </a14:imgProps>
              </a:ext>
            </a:extLst>
          </a:blip>
          <a:srcRect l="38749" b="50000"/>
          <a:stretch/>
        </p:blipFill>
        <p:spPr>
          <a:xfrm>
            <a:off x="-19051" y="1088173"/>
            <a:ext cx="5035667" cy="57698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5" r="43182" b="51259"/>
          <a:stretch/>
        </p:blipFill>
        <p:spPr>
          <a:xfrm>
            <a:off x="1390650" y="819150"/>
            <a:ext cx="3962400" cy="190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466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9711" y="428178"/>
            <a:ext cx="1099257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ea typeface="Adobe Myungjo Std M" panose="02020600000000000000"/>
              </a:rPr>
              <a:t>One of the Pharisees said to Jesus:  “Teacher, which is the greatest commandment in the Law?”</a:t>
            </a:r>
          </a:p>
          <a:p>
            <a:endParaRPr lang="en-GB" sz="3200" dirty="0">
              <a:solidFill>
                <a:schemeClr val="bg1"/>
              </a:solidFill>
              <a:ea typeface="Adobe Myungjo Std M" panose="02020600000000000000"/>
            </a:endParaRPr>
          </a:p>
          <a:p>
            <a:r>
              <a:rPr lang="en-GB" sz="3200" dirty="0">
                <a:solidFill>
                  <a:schemeClr val="bg1"/>
                </a:solidFill>
                <a:ea typeface="Adobe Myungjo Std M" panose="02020600000000000000"/>
              </a:rPr>
              <a:t>Jesus replied: “‘Love the Lord your God with all your heart and with all your soul and with all your mind.’</a:t>
            </a:r>
          </a:p>
          <a:p>
            <a:r>
              <a:rPr lang="en-GB" sz="3200" dirty="0">
                <a:solidFill>
                  <a:schemeClr val="bg1"/>
                </a:solidFill>
                <a:ea typeface="Adobe Myungjo Std M" panose="02020600000000000000"/>
              </a:rPr>
              <a:t>This is the first and greatest commandment.</a:t>
            </a:r>
          </a:p>
          <a:p>
            <a:endParaRPr lang="en-GB" sz="3200" dirty="0">
              <a:solidFill>
                <a:schemeClr val="bg1"/>
              </a:solidFill>
              <a:ea typeface="Adobe Myungjo Std M" panose="02020600000000000000"/>
            </a:endParaRPr>
          </a:p>
          <a:p>
            <a:r>
              <a:rPr lang="en-GB" sz="3200" dirty="0">
                <a:solidFill>
                  <a:schemeClr val="bg1"/>
                </a:solidFill>
                <a:ea typeface="Adobe Myungjo Std M" panose="02020600000000000000"/>
              </a:rPr>
              <a:t>And the second is like it: ‘Love your neighbour as yourself.’ All the Law and the Prophets hang on these two commandments.”</a:t>
            </a:r>
          </a:p>
          <a:p>
            <a:endParaRPr lang="en-GB" sz="3200" dirty="0">
              <a:solidFill>
                <a:schemeClr val="bg1"/>
              </a:solidFill>
              <a:ea typeface="Adobe Myungjo Std M" panose="02020600000000000000"/>
            </a:endParaRPr>
          </a:p>
          <a:p>
            <a:r>
              <a:rPr lang="en-GB" sz="3200" dirty="0">
                <a:solidFill>
                  <a:schemeClr val="bg1"/>
                </a:solidFill>
                <a:ea typeface="Adobe Myungjo Std M" panose="02020600000000000000"/>
              </a:rPr>
              <a:t>(Matthew 22:36-40)</a:t>
            </a:r>
          </a:p>
          <a:p>
            <a:pPr algn="r"/>
            <a:endParaRPr lang="en-GB" sz="3200" dirty="0">
              <a:solidFill>
                <a:schemeClr val="bg1"/>
              </a:solidFill>
              <a:ea typeface="Adobe Myungjo Std M" panose="020206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51268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3432" y="736206"/>
            <a:ext cx="98251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Oh Lord, our Father, In a world turn apart by fear and suspicion,</a:t>
            </a:r>
          </a:p>
          <a:p>
            <a:r>
              <a:rPr lang="en-GB" sz="3600" dirty="0">
                <a:solidFill>
                  <a:schemeClr val="bg1"/>
                </a:solidFill>
              </a:rPr>
              <a:t>Teach us your children that Love is the only means to conquer fear:</a:t>
            </a:r>
          </a:p>
          <a:p>
            <a:r>
              <a:rPr lang="en-GB" sz="3600" dirty="0">
                <a:solidFill>
                  <a:schemeClr val="bg1"/>
                </a:solidFill>
              </a:rPr>
              <a:t>The Love we encounter as we search you out,</a:t>
            </a:r>
          </a:p>
          <a:p>
            <a:r>
              <a:rPr lang="en-GB" sz="3600" dirty="0">
                <a:solidFill>
                  <a:schemeClr val="bg1"/>
                </a:solidFill>
              </a:rPr>
              <a:t>The Love we encounter as we accept your embrace.</a:t>
            </a:r>
          </a:p>
          <a:p>
            <a:r>
              <a:rPr lang="en-GB" sz="3600" dirty="0">
                <a:solidFill>
                  <a:schemeClr val="bg1"/>
                </a:solidFill>
              </a:rPr>
              <a:t>Help us to stand with our neighbour and to love them as you love us.</a:t>
            </a:r>
          </a:p>
          <a:p>
            <a:r>
              <a:rPr lang="en-GB" sz="3600" dirty="0">
                <a:solidFill>
                  <a:schemeClr val="bg1"/>
                </a:solidFill>
              </a:rPr>
              <a:t>Amen </a:t>
            </a:r>
            <a:endParaRPr lang="en-GB" sz="3600" dirty="0">
              <a:solidFill>
                <a:schemeClr val="bg1"/>
              </a:solidFill>
              <a:latin typeface="Adobe Myungjo Std M" panose="02020600000000000000" pitchFamily="18" charset="-128"/>
              <a:ea typeface="Adobe Myungjo Std M" panose="02020600000000000000" pitchFamily="18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9" t="49886" r="47159"/>
          <a:stretch/>
        </p:blipFill>
        <p:spPr>
          <a:xfrm>
            <a:off x="8626540" y="4926948"/>
            <a:ext cx="3714750" cy="19591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5" r="43182" b="51259"/>
          <a:stretch/>
        </p:blipFill>
        <p:spPr>
          <a:xfrm>
            <a:off x="-242207" y="0"/>
            <a:ext cx="3962400" cy="190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054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Adobe Myungjo Std M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Reed</dc:creator>
  <cp:lastModifiedBy>Sophie Reed</cp:lastModifiedBy>
  <cp:revision>1</cp:revision>
  <dcterms:created xsi:type="dcterms:W3CDTF">2020-01-24T13:22:27Z</dcterms:created>
  <dcterms:modified xsi:type="dcterms:W3CDTF">2020-01-24T13:47:32Z</dcterms:modified>
</cp:coreProperties>
</file>