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0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2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4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9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7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6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7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3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7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2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9400-FB57-4FA6-95D5-6CD1F5E48AD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F91B0-897B-4609-86B2-EE9614F14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5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sophie.benson\Downloads\You who live in the shelter of the Most High, who abide in the shadow of the Almighty, will say to the Lord,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" y="9952"/>
            <a:ext cx="9000001" cy="68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5609" y="643581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(Psalm 91)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8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phie.benson\Downloads\umit-bulut-qbTC7ZwJB6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01610" y="54868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 I trust God?</a:t>
            </a:r>
          </a:p>
          <a:p>
            <a:endParaRPr lang="en-GB" sz="3600" dirty="0"/>
          </a:p>
          <a:p>
            <a:r>
              <a:rPr lang="en-GB" sz="3600" dirty="0" smtClean="0"/>
              <a:t>Do I take refuge in God when things are hard?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39" y="2996952"/>
            <a:ext cx="4086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“You </a:t>
            </a:r>
            <a:r>
              <a:rPr lang="en-GB" sz="2400" dirty="0"/>
              <a:t>will not fear the terror of the night,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or </a:t>
            </a:r>
            <a:r>
              <a:rPr lang="en-GB" sz="2400" dirty="0"/>
              <a:t>the arrow that flies by day,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or </a:t>
            </a:r>
            <a:r>
              <a:rPr lang="en-GB" sz="2400" dirty="0"/>
              <a:t>the pestilence that stalks in darkness,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or </a:t>
            </a:r>
            <a:r>
              <a:rPr lang="en-GB" sz="2400" dirty="0"/>
              <a:t>the destruction that wastes at noonday</a:t>
            </a:r>
            <a:r>
              <a:rPr lang="en-GB" sz="2400" dirty="0" smtClean="0"/>
              <a:t>.” (Psalm 91)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685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phie.benson\Downloads\umit-bulut-qbTC7ZwJB6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408387"/>
            <a:ext cx="9036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Let us pray together:</a:t>
            </a:r>
            <a:endParaRPr lang="en-GB" sz="3600" dirty="0"/>
          </a:p>
          <a:p>
            <a:pPr algn="ctr"/>
            <a:r>
              <a:rPr lang="en-GB" sz="3600" dirty="0" smtClean="0"/>
              <a:t>Heavenly </a:t>
            </a:r>
            <a:r>
              <a:rPr lang="en-GB" sz="3600" dirty="0"/>
              <a:t>Father, please strengthen our hearts, and remind us to encourage one </a:t>
            </a:r>
            <a:r>
              <a:rPr lang="en-GB" sz="3600" dirty="0" smtClean="0"/>
              <a:t>another</a:t>
            </a:r>
          </a:p>
          <a:p>
            <a:pPr algn="ctr"/>
            <a:r>
              <a:rPr lang="en-GB" sz="3600" dirty="0" smtClean="0"/>
              <a:t>when </a:t>
            </a:r>
            <a:r>
              <a:rPr lang="en-GB" sz="3600" dirty="0"/>
              <a:t>the troubles of </a:t>
            </a:r>
            <a:r>
              <a:rPr lang="en-GB" sz="3600" dirty="0" smtClean="0"/>
              <a:t>life</a:t>
            </a:r>
          </a:p>
          <a:p>
            <a:pPr algn="ctr"/>
            <a:r>
              <a:rPr lang="en-GB" sz="3600" dirty="0" smtClean="0"/>
              <a:t>start </a:t>
            </a:r>
            <a:r>
              <a:rPr lang="en-GB" sz="3600" dirty="0"/>
              <a:t>to overwhelm </a:t>
            </a:r>
            <a:r>
              <a:rPr lang="en-GB" sz="3600" dirty="0" smtClean="0"/>
              <a:t>us.</a:t>
            </a:r>
          </a:p>
          <a:p>
            <a:pPr algn="ctr"/>
            <a:r>
              <a:rPr lang="en-GB" sz="3600" dirty="0" smtClean="0"/>
              <a:t>Please </a:t>
            </a:r>
            <a:r>
              <a:rPr lang="en-GB" sz="3600" dirty="0"/>
              <a:t>guard our </a:t>
            </a:r>
            <a:r>
              <a:rPr lang="en-GB" sz="3600" dirty="0" smtClean="0"/>
              <a:t>hearts</a:t>
            </a:r>
          </a:p>
          <a:p>
            <a:pPr algn="ctr"/>
            <a:r>
              <a:rPr lang="en-GB" sz="3600" dirty="0" smtClean="0"/>
              <a:t>from any destruction.</a:t>
            </a:r>
          </a:p>
          <a:p>
            <a:pPr algn="ctr"/>
            <a:r>
              <a:rPr lang="en-GB" sz="3600" dirty="0" smtClean="0"/>
              <a:t>Give </a:t>
            </a:r>
            <a:r>
              <a:rPr lang="en-GB" sz="3600" dirty="0"/>
              <a:t>us the strength up to rise up each </a:t>
            </a:r>
            <a:r>
              <a:rPr lang="en-GB" sz="3600" dirty="0" smtClean="0"/>
              <a:t>day</a:t>
            </a:r>
          </a:p>
          <a:p>
            <a:pPr algn="ctr"/>
            <a:r>
              <a:rPr lang="en-GB" sz="3600" dirty="0" smtClean="0"/>
              <a:t>and </a:t>
            </a:r>
            <a:r>
              <a:rPr lang="en-GB" sz="3600" dirty="0"/>
              <a:t>fight against the </a:t>
            </a:r>
            <a:r>
              <a:rPr lang="en-GB" sz="3600" dirty="0" smtClean="0"/>
              <a:t>struggles</a:t>
            </a:r>
          </a:p>
          <a:p>
            <a:pPr algn="ctr"/>
            <a:r>
              <a:rPr lang="en-GB" sz="3600" dirty="0" smtClean="0"/>
              <a:t>which </a:t>
            </a:r>
            <a:r>
              <a:rPr lang="en-GB" sz="3600" dirty="0"/>
              <a:t>seek to weigh us </a:t>
            </a:r>
            <a:r>
              <a:rPr lang="en-GB" sz="3600" dirty="0" smtClean="0"/>
              <a:t>down.</a:t>
            </a:r>
          </a:p>
          <a:p>
            <a:pPr algn="ctr"/>
            <a:r>
              <a:rPr lang="en-GB" sz="3600" dirty="0" smtClean="0"/>
              <a:t>Amen</a:t>
            </a:r>
            <a:r>
              <a:rPr lang="en-GB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74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93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2</cp:revision>
  <dcterms:created xsi:type="dcterms:W3CDTF">2019-09-27T12:04:10Z</dcterms:created>
  <dcterms:modified xsi:type="dcterms:W3CDTF">2019-09-27T12:22:51Z</dcterms:modified>
</cp:coreProperties>
</file>