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50" y="-9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7E2479-C738-49A6-B28D-8BB0166C386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418140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E2479-C738-49A6-B28D-8BB0166C386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21283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E2479-C738-49A6-B28D-8BB0166C386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427983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7E2479-C738-49A6-B28D-8BB0166C386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308122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E2479-C738-49A6-B28D-8BB0166C386E}" type="datetimeFigureOut">
              <a:rPr lang="en-GB" smtClean="0"/>
              <a:t>27/09/2019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38671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7E2479-C738-49A6-B28D-8BB0166C386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184800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7E2479-C738-49A6-B28D-8BB0166C386E}" type="datetimeFigureOut">
              <a:rPr lang="en-GB" smtClean="0"/>
              <a:t>27/09/2019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67297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7E2479-C738-49A6-B28D-8BB0166C386E}" type="datetimeFigureOut">
              <a:rPr lang="en-GB" smtClean="0"/>
              <a:t>27/09/2019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396963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E2479-C738-49A6-B28D-8BB0166C386E}" type="datetimeFigureOut">
              <a:rPr lang="en-GB" smtClean="0"/>
              <a:t>27/09/2019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178338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2479-C738-49A6-B28D-8BB0166C386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95959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E2479-C738-49A6-B28D-8BB0166C386E}" type="datetimeFigureOut">
              <a:rPr lang="en-GB" smtClean="0"/>
              <a:t>27/09/2019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15EA1-426E-48EE-8A73-54AD85240B92}" type="slidenum">
              <a:rPr lang="en-GB" smtClean="0"/>
              <a:t>‹#›</a:t>
            </a:fld>
            <a:endParaRPr lang="en-GB"/>
          </a:p>
        </p:txBody>
      </p:sp>
    </p:spTree>
    <p:extLst>
      <p:ext uri="{BB962C8B-B14F-4D97-AF65-F5344CB8AC3E}">
        <p14:creationId xmlns:p14="http://schemas.microsoft.com/office/powerpoint/2010/main" val="353410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E2479-C738-49A6-B28D-8BB0166C386E}" type="datetimeFigureOut">
              <a:rPr lang="en-GB" smtClean="0"/>
              <a:t>27/09/2019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15EA1-426E-48EE-8A73-54AD85240B92}" type="slidenum">
              <a:rPr lang="en-GB" smtClean="0"/>
              <a:t>‹#›</a:t>
            </a:fld>
            <a:endParaRPr lang="en-GB"/>
          </a:p>
        </p:txBody>
      </p:sp>
    </p:spTree>
    <p:extLst>
      <p:ext uri="{BB962C8B-B14F-4D97-AF65-F5344CB8AC3E}">
        <p14:creationId xmlns:p14="http://schemas.microsoft.com/office/powerpoint/2010/main" val="1105723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9PugD11k3J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sophie.benson\Downloads\You who live in the shelter of the Most High, who abide in the shadow of the Almighty, will say to the Lor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9" y="9952"/>
            <a:ext cx="9000001" cy="683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7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phie.benson\Downloads\jeremy-perkins-7FOSJVtUta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9165625"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6562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979712" y="6237312"/>
            <a:ext cx="5184576" cy="369332"/>
          </a:xfrm>
          <a:prstGeom prst="rect">
            <a:avLst/>
          </a:prstGeom>
          <a:noFill/>
        </p:spPr>
        <p:txBody>
          <a:bodyPr wrap="square" rtlCol="0">
            <a:spAutoFit/>
          </a:bodyPr>
          <a:lstStyle/>
          <a:p>
            <a:r>
              <a:rPr lang="en-GB" dirty="0" smtClean="0">
                <a:hlinkClick r:id="rId3"/>
              </a:rPr>
              <a:t>https://www.youtube.com/watch?v=9PugD11k3JU</a:t>
            </a:r>
            <a:endParaRPr lang="en-GB" dirty="0"/>
          </a:p>
        </p:txBody>
      </p:sp>
      <p:sp>
        <p:nvSpPr>
          <p:cNvPr id="6" name="TextBox 5"/>
          <p:cNvSpPr txBox="1"/>
          <p:nvPr/>
        </p:nvSpPr>
        <p:spPr>
          <a:xfrm>
            <a:off x="135317" y="978937"/>
            <a:ext cx="8784976" cy="5016758"/>
          </a:xfrm>
          <a:prstGeom prst="rect">
            <a:avLst/>
          </a:prstGeom>
          <a:noFill/>
        </p:spPr>
        <p:txBody>
          <a:bodyPr wrap="square" rtlCol="0">
            <a:spAutoFit/>
          </a:bodyPr>
          <a:lstStyle/>
          <a:p>
            <a:pPr algn="ctr"/>
            <a:r>
              <a:rPr lang="en-GB" sz="3200" i="1" dirty="0">
                <a:latin typeface="HP Simplified Light" panose="020B0406020204020204" pitchFamily="34" charset="0"/>
              </a:rPr>
              <a:t>"</a:t>
            </a:r>
            <a:r>
              <a:rPr lang="en-GB" sz="3200" b="1" i="1" dirty="0">
                <a:latin typeface="HP Simplified Light" panose="020B0406020204020204" pitchFamily="34" charset="0"/>
              </a:rPr>
              <a:t>See that you do not despise one of these little ones, for I say to you that their angels in heaven continually see the face of My Father who is in heaven</a:t>
            </a:r>
            <a:r>
              <a:rPr lang="en-GB" sz="3200" b="1" i="1" dirty="0" smtClean="0">
                <a:latin typeface="HP Simplified Light" panose="020B0406020204020204" pitchFamily="34" charset="0"/>
              </a:rPr>
              <a:t>.”</a:t>
            </a:r>
          </a:p>
          <a:p>
            <a:pPr algn="ctr"/>
            <a:r>
              <a:rPr lang="en-GB" sz="2400" b="1" i="1" dirty="0" smtClean="0">
                <a:latin typeface="HP Simplified Light" panose="020B0406020204020204" pitchFamily="34" charset="0"/>
              </a:rPr>
              <a:t>(Matthew  18:10)</a:t>
            </a:r>
            <a:endParaRPr lang="en-GB" sz="2400" b="1" i="1" dirty="0">
              <a:latin typeface="HP Simplified Light" panose="020B0406020204020204" pitchFamily="34" charset="0"/>
            </a:endParaRPr>
          </a:p>
          <a:p>
            <a:pPr algn="ctr"/>
            <a:endParaRPr lang="en-GB" sz="2400" b="1" i="1" dirty="0" smtClean="0">
              <a:latin typeface="HP Simplified Light" panose="020B0406020204020204" pitchFamily="34" charset="0"/>
            </a:endParaRPr>
          </a:p>
          <a:p>
            <a:pPr algn="ctr"/>
            <a:endParaRPr lang="en-GB" sz="2400" b="1" dirty="0">
              <a:latin typeface="HP Simplified Light" panose="020B0406020204020204" pitchFamily="34" charset="0"/>
            </a:endParaRPr>
          </a:p>
          <a:p>
            <a:pPr algn="ctr"/>
            <a:r>
              <a:rPr lang="en-GB" sz="2400" dirty="0" smtClean="0">
                <a:latin typeface="HP Simplified Light" panose="020B0406020204020204" pitchFamily="34" charset="0"/>
              </a:rPr>
              <a:t>Jesus </a:t>
            </a:r>
            <a:r>
              <a:rPr lang="en-GB" sz="2400" dirty="0">
                <a:latin typeface="HP Simplified Light" panose="020B0406020204020204" pitchFamily="34" charset="0"/>
              </a:rPr>
              <a:t>speaks of how God values each of His children. Because He loves each of us so much, God assigns angels to each of us for our protection. No matter who you are, how low you may feel in life, God doesn’t discriminate who </a:t>
            </a:r>
            <a:r>
              <a:rPr lang="en-GB" sz="2400" dirty="0" smtClean="0">
                <a:latin typeface="HP Simplified Light" panose="020B0406020204020204" pitchFamily="34" charset="0"/>
              </a:rPr>
              <a:t>He will take care of. </a:t>
            </a:r>
            <a:r>
              <a:rPr lang="en-GB" sz="2400" dirty="0">
                <a:latin typeface="HP Simplified Light" panose="020B0406020204020204" pitchFamily="34" charset="0"/>
              </a:rPr>
              <a:t>Instead, He tells others to “not despise” one another</a:t>
            </a:r>
            <a:r>
              <a:rPr lang="en-GB" sz="2400" dirty="0" smtClean="0">
                <a:latin typeface="HP Simplified Light" panose="020B0406020204020204" pitchFamily="34" charset="0"/>
              </a:rPr>
              <a:t>.</a:t>
            </a:r>
            <a:endParaRPr lang="en-GB" sz="2400" dirty="0">
              <a:latin typeface="HP Simplified Light" panose="020B0406020204020204" pitchFamily="34" charset="0"/>
            </a:endParaRPr>
          </a:p>
        </p:txBody>
      </p:sp>
    </p:spTree>
    <p:extLst>
      <p:ext uri="{BB962C8B-B14F-4D97-AF65-F5344CB8AC3E}">
        <p14:creationId xmlns:p14="http://schemas.microsoft.com/office/powerpoint/2010/main" val="72570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110</Words>
  <Application>Microsoft Office PowerPoint</Application>
  <PresentationFormat>On-screen Show (4:3)</PresentationFormat>
  <Paragraphs>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Benson</dc:creator>
  <cp:lastModifiedBy>Sophie Benson</cp:lastModifiedBy>
  <cp:revision>3</cp:revision>
  <dcterms:created xsi:type="dcterms:W3CDTF">2019-09-27T12:22:56Z</dcterms:created>
  <dcterms:modified xsi:type="dcterms:W3CDTF">2019-09-27T12:55:18Z</dcterms:modified>
</cp:coreProperties>
</file>