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1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8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5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3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4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F274-ECBA-4168-8C89-539E18F44800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752C-84F5-4F36-BA0E-10B0C173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alexander-shustov-r_ojdbsbCq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82"/>
            <a:ext cx="9144000" cy="60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320" y="380682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HP Simplified" panose="020B0606020204020204" pitchFamily="34" charset="0"/>
              </a:rPr>
              <a:t>W</a:t>
            </a:r>
            <a:r>
              <a:rPr lang="en-GB" sz="10000" dirty="0" smtClean="0">
                <a:latin typeface="HP Simplified" panose="020B0606020204020204" pitchFamily="34" charset="0"/>
              </a:rPr>
              <a:t>hat is</a:t>
            </a:r>
          </a:p>
          <a:p>
            <a:r>
              <a:rPr lang="en-GB" sz="10000" dirty="0" smtClean="0">
                <a:latin typeface="HP Simplified" panose="020B0606020204020204" pitchFamily="34" charset="0"/>
              </a:rPr>
              <a:t>an angel?</a:t>
            </a:r>
            <a:endParaRPr lang="en-GB" sz="100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alexander-shustov-r_ojdbsbCq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82"/>
            <a:ext cx="9144000" cy="60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320" y="50095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9532" y="355163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HP Simplified" panose="020B0606020204020204" pitchFamily="34" charset="0"/>
              </a:rPr>
              <a:t>Angels aren’t necessarily what we see in painting or in movies.</a:t>
            </a:r>
            <a:endParaRPr lang="en-GB" sz="4000" dirty="0">
              <a:latin typeface="HP Simplified" panose="020B0606020204020204" pitchFamily="34" charset="0"/>
            </a:endParaRPr>
          </a:p>
          <a:p>
            <a:endParaRPr lang="en-GB" sz="4000" dirty="0" smtClean="0">
              <a:latin typeface="HP Simplified" panose="020B0606020204020204" pitchFamily="34" charset="0"/>
            </a:endParaRPr>
          </a:p>
          <a:p>
            <a:r>
              <a:rPr lang="en-GB" sz="4000" dirty="0" smtClean="0">
                <a:latin typeface="HP Simplified" panose="020B0606020204020204" pitchFamily="34" charset="0"/>
              </a:rPr>
              <a:t>They don’t have two wings, a halo and a white robe.</a:t>
            </a:r>
          </a:p>
          <a:p>
            <a:endParaRPr lang="en-GB" sz="4000" dirty="0">
              <a:latin typeface="HP Simplified" panose="020B0606020204020204" pitchFamily="34" charset="0"/>
            </a:endParaRPr>
          </a:p>
          <a:p>
            <a:r>
              <a:rPr lang="en-GB" sz="4000" b="1" dirty="0" smtClean="0">
                <a:latin typeface="HP Simplified" panose="020B0606020204020204" pitchFamily="34" charset="0"/>
              </a:rPr>
              <a:t>Angels exist to do the will of God, to be His messengers, guides and protectors — defenders of God’s truth.</a:t>
            </a:r>
            <a:endParaRPr lang="en-GB" sz="4000" b="1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alexander-shustov-r_ojdbsbCq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82"/>
            <a:ext cx="9144000" cy="60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320" y="50095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4184" y="61284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HP Simplified" panose="020B0606020204020204" pitchFamily="34" charset="0"/>
            </a:endParaRPr>
          </a:p>
          <a:p>
            <a:endParaRPr lang="en-GB" sz="3600" dirty="0">
              <a:latin typeface="HP Simplified" panose="020B06060202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13652"/>
            <a:ext cx="3744416" cy="3744416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2048" y="845700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P Simplified" panose="020B0606020204020204" pitchFamily="34" charset="0"/>
              </a:rPr>
              <a:t>Angels appear in the Bible from beginning to end, from the Book of Genesis to the Book of Revelation.</a:t>
            </a:r>
          </a:p>
          <a:p>
            <a:pPr algn="ctr"/>
            <a:endParaRPr lang="en-GB" sz="2800" dirty="0"/>
          </a:p>
        </p:txBody>
      </p:sp>
      <p:sp>
        <p:nvSpPr>
          <p:cNvPr id="9" name="Oval 8"/>
          <p:cNvSpPr/>
          <p:nvPr/>
        </p:nvSpPr>
        <p:spPr>
          <a:xfrm>
            <a:off x="5386264" y="413652"/>
            <a:ext cx="3744416" cy="3744416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818312" y="845700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P Simplified" panose="020B0606020204020204" pitchFamily="34" charset="0"/>
              </a:rPr>
              <a:t>Angels are protectors. Throughout the Bible angels have keep God’s people out of physical danger.</a:t>
            </a:r>
          </a:p>
          <a:p>
            <a:pPr algn="ctr"/>
            <a:endParaRPr lang="en-GB" sz="2800" dirty="0"/>
          </a:p>
        </p:txBody>
      </p:sp>
      <p:sp>
        <p:nvSpPr>
          <p:cNvPr id="11" name="Oval 10"/>
          <p:cNvSpPr/>
          <p:nvPr/>
        </p:nvSpPr>
        <p:spPr>
          <a:xfrm>
            <a:off x="2747004" y="2732902"/>
            <a:ext cx="3744416" cy="3744416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179052" y="3164950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P Simplified" panose="020B0606020204020204" pitchFamily="34" charset="0"/>
              </a:rPr>
              <a:t>Angels are messengers. They are sent from Heaven to communicate a message from God.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29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alexander-shustov-r_ojdbsbCq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82"/>
            <a:ext cx="9144000" cy="60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320" y="50095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9532" y="1105287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HP Simplified" panose="020B0606020204020204" pitchFamily="34" charset="0"/>
              </a:rPr>
              <a:t>Angels, just like the Saint in Heaven, can be great examples for us.</a:t>
            </a:r>
          </a:p>
          <a:p>
            <a:endParaRPr lang="en-GB" sz="4000" b="1" dirty="0">
              <a:latin typeface="HP Simplified" panose="020B0606020204020204" pitchFamily="34" charset="0"/>
            </a:endParaRPr>
          </a:p>
          <a:p>
            <a:r>
              <a:rPr lang="en-GB" sz="4400" b="1" dirty="0" smtClean="0">
                <a:latin typeface="HP Simplified" panose="020B0606020204020204" pitchFamily="34" charset="0"/>
              </a:rPr>
              <a:t>How can you be a messenger of God’s truth today?</a:t>
            </a:r>
          </a:p>
          <a:p>
            <a:endParaRPr lang="en-GB" sz="4400" b="1" dirty="0">
              <a:latin typeface="HP Simplified" panose="020B0606020204020204" pitchFamily="34" charset="0"/>
            </a:endParaRPr>
          </a:p>
          <a:p>
            <a:r>
              <a:rPr lang="en-GB" sz="4400" b="1" dirty="0" smtClean="0">
                <a:latin typeface="HP Simplified" panose="020B0606020204020204" pitchFamily="34" charset="0"/>
              </a:rPr>
              <a:t>How will you do the will of God?</a:t>
            </a:r>
            <a:endParaRPr lang="en-GB" sz="4400" b="1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9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143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5</cp:revision>
  <dcterms:created xsi:type="dcterms:W3CDTF">2019-09-27T13:20:14Z</dcterms:created>
  <dcterms:modified xsi:type="dcterms:W3CDTF">2019-09-29T21:03:02Z</dcterms:modified>
</cp:coreProperties>
</file>