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90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7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056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3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67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58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6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56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08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EE62E-1912-4868-BE26-B4536AAD918B}" type="datetimeFigureOut">
              <a:rPr lang="en-GB" smtClean="0"/>
              <a:t>29/09/2019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A552-4014-4CF4-92C2-A708E2314A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8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PugD11k3J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.benson\Pictures\angels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0" t="142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16632"/>
            <a:ext cx="81724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3200" dirty="0">
                <a:latin typeface="HP Simplified" panose="020B0606020204020204" pitchFamily="34" charset="0"/>
              </a:rPr>
              <a:t>Those who love </a:t>
            </a:r>
            <a:r>
              <a:rPr lang="en-GB" sz="3200" dirty="0" smtClean="0">
                <a:latin typeface="HP Simplified" panose="020B0606020204020204" pitchFamily="34" charset="0"/>
              </a:rPr>
              <a:t>me,</a:t>
            </a:r>
          </a:p>
          <a:p>
            <a:pPr algn="r">
              <a:spcAft>
                <a:spcPts val="600"/>
              </a:spcAft>
            </a:pPr>
            <a:r>
              <a:rPr lang="en-GB" sz="3200" dirty="0" smtClean="0">
                <a:latin typeface="HP Simplified" panose="020B0606020204020204" pitchFamily="34" charset="0"/>
              </a:rPr>
              <a:t>I </a:t>
            </a:r>
            <a:r>
              <a:rPr lang="en-GB" sz="3200" dirty="0">
                <a:latin typeface="HP Simplified" panose="020B0606020204020204" pitchFamily="34" charset="0"/>
              </a:rPr>
              <a:t>will deliver;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>
                <a:latin typeface="HP Simplified" panose="020B0606020204020204" pitchFamily="34" charset="0"/>
              </a:rPr>
              <a:t>    I will protect </a:t>
            </a:r>
            <a:r>
              <a:rPr lang="en-GB" sz="3200" dirty="0" smtClean="0">
                <a:latin typeface="HP Simplified" panose="020B0606020204020204" pitchFamily="34" charset="0"/>
              </a:rPr>
              <a:t>those</a:t>
            </a:r>
          </a:p>
          <a:p>
            <a:pPr algn="r">
              <a:spcAft>
                <a:spcPts val="600"/>
              </a:spcAft>
            </a:pPr>
            <a:r>
              <a:rPr lang="en-GB" sz="3200" dirty="0" smtClean="0">
                <a:latin typeface="HP Simplified" panose="020B0606020204020204" pitchFamily="34" charset="0"/>
              </a:rPr>
              <a:t>who </a:t>
            </a:r>
            <a:r>
              <a:rPr lang="en-GB" sz="3200" dirty="0">
                <a:latin typeface="HP Simplified" panose="020B0606020204020204" pitchFamily="34" charset="0"/>
              </a:rPr>
              <a:t>know my name.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 smtClean="0">
                <a:latin typeface="HP Simplified" panose="020B0606020204020204" pitchFamily="34" charset="0"/>
              </a:rPr>
              <a:t>When </a:t>
            </a:r>
            <a:r>
              <a:rPr lang="en-GB" sz="3200" dirty="0">
                <a:latin typeface="HP Simplified" panose="020B0606020204020204" pitchFamily="34" charset="0"/>
              </a:rPr>
              <a:t>they call to </a:t>
            </a:r>
            <a:r>
              <a:rPr lang="en-GB" sz="3200" dirty="0" smtClean="0">
                <a:latin typeface="HP Simplified" panose="020B0606020204020204" pitchFamily="34" charset="0"/>
              </a:rPr>
              <a:t>me,</a:t>
            </a:r>
          </a:p>
          <a:p>
            <a:pPr algn="r">
              <a:spcAft>
                <a:spcPts val="600"/>
              </a:spcAft>
            </a:pPr>
            <a:r>
              <a:rPr lang="en-GB" sz="3200" dirty="0" smtClean="0">
                <a:latin typeface="HP Simplified" panose="020B0606020204020204" pitchFamily="34" charset="0"/>
              </a:rPr>
              <a:t>I </a:t>
            </a:r>
            <a:r>
              <a:rPr lang="en-GB" sz="3200" dirty="0">
                <a:latin typeface="HP Simplified" panose="020B0606020204020204" pitchFamily="34" charset="0"/>
              </a:rPr>
              <a:t>will answer them;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>
                <a:latin typeface="HP Simplified" panose="020B0606020204020204" pitchFamily="34" charset="0"/>
              </a:rPr>
              <a:t>    I will be with them in trouble,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>
                <a:latin typeface="HP Simplified" panose="020B0606020204020204" pitchFamily="34" charset="0"/>
              </a:rPr>
              <a:t>    I will rescue </a:t>
            </a:r>
            <a:r>
              <a:rPr lang="en-GB" sz="3200" dirty="0" smtClean="0">
                <a:latin typeface="HP Simplified" panose="020B0606020204020204" pitchFamily="34" charset="0"/>
              </a:rPr>
              <a:t>them</a:t>
            </a:r>
          </a:p>
          <a:p>
            <a:pPr algn="r">
              <a:spcAft>
                <a:spcPts val="600"/>
              </a:spcAft>
            </a:pPr>
            <a:r>
              <a:rPr lang="en-GB" sz="3200" dirty="0" smtClean="0">
                <a:latin typeface="HP Simplified" panose="020B0606020204020204" pitchFamily="34" charset="0"/>
              </a:rPr>
              <a:t>and </a:t>
            </a:r>
            <a:r>
              <a:rPr lang="en-GB" sz="3200" dirty="0">
                <a:latin typeface="HP Simplified" panose="020B0606020204020204" pitchFamily="34" charset="0"/>
              </a:rPr>
              <a:t>honour them.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 smtClean="0">
                <a:latin typeface="HP Simplified" panose="020B0606020204020204" pitchFamily="34" charset="0"/>
              </a:rPr>
              <a:t>With </a:t>
            </a:r>
            <a:r>
              <a:rPr lang="en-GB" sz="3200" dirty="0">
                <a:latin typeface="HP Simplified" panose="020B0606020204020204" pitchFamily="34" charset="0"/>
              </a:rPr>
              <a:t>long </a:t>
            </a:r>
            <a:r>
              <a:rPr lang="en-GB" sz="3200" dirty="0" smtClean="0">
                <a:latin typeface="HP Simplified" panose="020B0606020204020204" pitchFamily="34" charset="0"/>
              </a:rPr>
              <a:t>life</a:t>
            </a:r>
          </a:p>
          <a:p>
            <a:pPr algn="r">
              <a:spcAft>
                <a:spcPts val="600"/>
              </a:spcAft>
            </a:pPr>
            <a:r>
              <a:rPr lang="en-GB" sz="3200" dirty="0" smtClean="0">
                <a:latin typeface="HP Simplified" panose="020B0606020204020204" pitchFamily="34" charset="0"/>
              </a:rPr>
              <a:t>I </a:t>
            </a:r>
            <a:r>
              <a:rPr lang="en-GB" sz="3200" dirty="0">
                <a:latin typeface="HP Simplified" panose="020B0606020204020204" pitchFamily="34" charset="0"/>
              </a:rPr>
              <a:t>will satisfy them,</a:t>
            </a:r>
            <a:r>
              <a:rPr lang="en-GB" sz="3200" dirty="0" smtClean="0">
                <a:latin typeface="HP Simplified" panose="020B0606020204020204" pitchFamily="34" charset="0"/>
              </a:rPr>
              <a:t/>
            </a:r>
            <a:br>
              <a:rPr lang="en-GB" sz="3200" dirty="0" smtClean="0">
                <a:latin typeface="HP Simplified" panose="020B0606020204020204" pitchFamily="34" charset="0"/>
              </a:rPr>
            </a:br>
            <a:r>
              <a:rPr lang="en-GB" sz="3200" dirty="0">
                <a:latin typeface="HP Simplified" panose="020B0606020204020204" pitchFamily="34" charset="0"/>
              </a:rPr>
              <a:t>    and show them my salvation</a:t>
            </a:r>
            <a:r>
              <a:rPr lang="en-GB" sz="3200" dirty="0" smtClean="0">
                <a:latin typeface="HP Simplified" panose="020B0606020204020204" pitchFamily="34" charset="0"/>
              </a:rPr>
              <a:t>.</a:t>
            </a:r>
          </a:p>
          <a:p>
            <a:pPr algn="r">
              <a:spcAft>
                <a:spcPts val="600"/>
              </a:spcAft>
            </a:pPr>
            <a:r>
              <a:rPr lang="en-GB" sz="2400" dirty="0" smtClean="0">
                <a:latin typeface="HP Simplified" panose="020B0606020204020204" pitchFamily="34" charset="0"/>
              </a:rPr>
              <a:t>(Psalm 91)</a:t>
            </a:r>
            <a:endParaRPr lang="en-GB" sz="24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45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sophie.benson\Pictures\angel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522920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https://www.youtube.com/watch?v=9PugD11k3JU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980728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Listen to the lyrics of this song.</a:t>
            </a:r>
          </a:p>
          <a:p>
            <a:pPr algn="ctr"/>
            <a:endParaRPr lang="en-GB" sz="3200" dirty="0">
              <a:latin typeface="HP Simplified" panose="020B0606020204020204" pitchFamily="34" charset="0"/>
            </a:endParaRPr>
          </a:p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As you listen, think about a situation you need God’s help in.</a:t>
            </a:r>
          </a:p>
          <a:p>
            <a:pPr algn="ctr"/>
            <a:endParaRPr lang="en-GB" sz="3200" dirty="0">
              <a:latin typeface="HP Simplified" panose="020B0606020204020204" pitchFamily="34" charset="0"/>
            </a:endParaRPr>
          </a:p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Pray for others who feel as </a:t>
            </a:r>
            <a:r>
              <a:rPr lang="en-GB" sz="3200" dirty="0" smtClean="0">
                <a:latin typeface="HP Simplified" panose="020B0606020204020204" pitchFamily="34" charset="0"/>
              </a:rPr>
              <a:t>though they </a:t>
            </a:r>
            <a:r>
              <a:rPr lang="en-GB" sz="3200" dirty="0" smtClean="0">
                <a:latin typeface="HP Simplified" panose="020B0606020204020204" pitchFamily="34" charset="0"/>
              </a:rPr>
              <a:t>need rescuing.</a:t>
            </a:r>
            <a:endParaRPr lang="en-GB" sz="32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48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Benson</dc:creator>
  <cp:lastModifiedBy>Sophie Benson</cp:lastModifiedBy>
  <cp:revision>5</cp:revision>
  <dcterms:created xsi:type="dcterms:W3CDTF">2019-09-27T12:55:20Z</dcterms:created>
  <dcterms:modified xsi:type="dcterms:W3CDTF">2019-09-29T21:02:29Z</dcterms:modified>
</cp:coreProperties>
</file>