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8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4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6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2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3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5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2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2840-77BD-49EA-890A-AAC665E0E427}" type="datetimeFigureOut">
              <a:rPr lang="en-GB" smtClean="0"/>
              <a:t>29/09/2019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F0A7-5195-4423-B471-0544EE16F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You who live in the shelter of the Most High, who abide in the shadow of the Almighty, will say to the Lord,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" y="9952"/>
            <a:ext cx="9000001" cy="68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5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sophie.benson\Downloads\jan-tinneberg-tVIv23vcuz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41764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P Simplified" panose="020B0606020204020204" pitchFamily="34" charset="0"/>
              </a:rPr>
              <a:t>What would it look like if we treated everyone we meet as an angel, one of God’s own messengers?</a:t>
            </a:r>
          </a:p>
          <a:p>
            <a:endParaRPr lang="en-GB" sz="3600" dirty="0">
              <a:latin typeface="HP Simplified" panose="020B0606020204020204" pitchFamily="34" charset="0"/>
            </a:endParaRPr>
          </a:p>
          <a:p>
            <a:r>
              <a:rPr lang="en-GB" sz="3600" dirty="0" smtClean="0">
                <a:latin typeface="HP Simplified" panose="020B0606020204020204" pitchFamily="34" charset="0"/>
              </a:rPr>
              <a:t>How can you show hospitality to a stranger this week?</a:t>
            </a:r>
          </a:p>
          <a:p>
            <a:endParaRPr lang="en-GB" sz="3600" dirty="0">
              <a:latin typeface="HP Simplified" panose="020B0606020204020204" pitchFamily="34" charset="0"/>
            </a:endParaRPr>
          </a:p>
          <a:p>
            <a:endParaRPr lang="en-GB" sz="36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7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sophie.benson\Downloads\jan-tinneberg-tVIv23vcuz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HP Simplified" panose="020B0606020204020204" pitchFamily="34" charset="0"/>
              </a:rPr>
              <a:t>Father in Heaven,</a:t>
            </a:r>
          </a:p>
          <a:p>
            <a:endParaRPr lang="en-GB" sz="3200" dirty="0">
              <a:latin typeface="HP Simplified" panose="020B0606020204020204" pitchFamily="34" charset="0"/>
            </a:endParaRPr>
          </a:p>
          <a:p>
            <a:r>
              <a:rPr lang="en-GB" sz="3200" dirty="0" smtClean="0">
                <a:latin typeface="HP Simplified" panose="020B0606020204020204" pitchFamily="34" charset="0"/>
              </a:rPr>
              <a:t>We thank you that you are always there to lead, protect and guide us.</a:t>
            </a:r>
          </a:p>
          <a:p>
            <a:endParaRPr lang="en-GB" sz="3200" dirty="0">
              <a:latin typeface="HP Simplified" panose="020B0606020204020204" pitchFamily="34" charset="0"/>
            </a:endParaRPr>
          </a:p>
          <a:p>
            <a:r>
              <a:rPr lang="en-GB" sz="3200" dirty="0" smtClean="0">
                <a:latin typeface="HP Simplified" panose="020B0606020204020204" pitchFamily="34" charset="0"/>
              </a:rPr>
              <a:t>Help us to see all those around us as your beloved creations.</a:t>
            </a:r>
          </a:p>
          <a:p>
            <a:endParaRPr lang="en-GB" sz="3200" dirty="0">
              <a:latin typeface="HP Simplified" panose="020B0606020204020204" pitchFamily="34" charset="0"/>
            </a:endParaRPr>
          </a:p>
          <a:p>
            <a:r>
              <a:rPr lang="en-GB" sz="3200" dirty="0" smtClean="0">
                <a:latin typeface="HP Simplified" panose="020B0606020204020204" pitchFamily="34" charset="0"/>
              </a:rPr>
              <a:t>Let us serve one another with love and humility.</a:t>
            </a:r>
          </a:p>
          <a:p>
            <a:endParaRPr lang="en-GB" sz="3200" dirty="0">
              <a:latin typeface="HP Simplified" panose="020B0606020204020204" pitchFamily="34" charset="0"/>
            </a:endParaRPr>
          </a:p>
          <a:p>
            <a:r>
              <a:rPr lang="en-GB" sz="3200" dirty="0" smtClean="0">
                <a:latin typeface="HP Simplified" panose="020B0606020204020204" pitchFamily="34" charset="0"/>
              </a:rPr>
              <a:t>Amen</a:t>
            </a:r>
            <a:endParaRPr lang="en-GB" sz="32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8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76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2019-09-29T21:03:30Z</dcterms:created>
  <dcterms:modified xsi:type="dcterms:W3CDTF">2019-09-29T21:17:36Z</dcterms:modified>
</cp:coreProperties>
</file>