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D086-BEC9-4F6F-966D-4B3E14F91811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A9F-609F-4164-A4F9-468D3E187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3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D086-BEC9-4F6F-966D-4B3E14F91811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A9F-609F-4164-A4F9-468D3E187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73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D086-BEC9-4F6F-966D-4B3E14F91811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A9F-609F-4164-A4F9-468D3E187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832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15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1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5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78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9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57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3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D086-BEC9-4F6F-966D-4B3E14F91811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A9F-609F-4164-A4F9-468D3E187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88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84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61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3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035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15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346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58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52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DE08-047B-49A5-8DF2-21221504AD1B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06/10/2019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D3BCD-5E07-4C78-AB64-4A4D9DCFF503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5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D086-BEC9-4F6F-966D-4B3E14F91811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A9F-609F-4164-A4F9-468D3E187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D086-BEC9-4F6F-966D-4B3E14F91811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A9F-609F-4164-A4F9-468D3E187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68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D086-BEC9-4F6F-966D-4B3E14F91811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A9F-609F-4164-A4F9-468D3E187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94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D086-BEC9-4F6F-966D-4B3E14F91811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A9F-609F-4164-A4F9-468D3E187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37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D086-BEC9-4F6F-966D-4B3E14F91811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A9F-609F-4164-A4F9-468D3E187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D086-BEC9-4F6F-966D-4B3E14F91811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A9F-609F-4164-A4F9-468D3E187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72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D086-BEC9-4F6F-966D-4B3E14F91811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CA9F-609F-4164-A4F9-468D3E187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51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2D086-BEC9-4F6F-966D-4B3E14F91811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0CA9F-609F-4164-A4F9-468D3E187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10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AE3DDE08-047B-49A5-8DF2-21221504AD1B}" type="datetimeFigureOut">
              <a:rPr lang="en-GB" smtClean="0">
                <a:solidFill>
                  <a:srgbClr val="146194">
                    <a:lumMod val="50000"/>
                  </a:srgbClr>
                </a:solidFill>
              </a:rPr>
              <a:pPr defTabSz="457200"/>
              <a:t>06/10/2019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5B5D3BCD-5E07-4C78-AB64-4A4D9DCFF503}" type="slidenum">
              <a:rPr lang="en-GB" smtClean="0">
                <a:solidFill>
                  <a:srgbClr val="146194">
                    <a:lumMod val="50000"/>
                  </a:srgbClr>
                </a:solidFill>
              </a:rPr>
              <a:pPr defTabSz="457200"/>
              <a:t>‹#›</a:t>
            </a:fld>
            <a:endParaRPr lang="en-GB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7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james-coleman-QHRZv6PIW4s-unspl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361"/>
          <a:stretch/>
        </p:blipFill>
        <p:spPr bwMode="auto">
          <a:xfrm>
            <a:off x="-11280" y="0"/>
            <a:ext cx="10286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851921" y="620688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b="1" dirty="0" smtClean="0">
                <a:latin typeface="Century Gothic" panose="020B0502020202020204" pitchFamily="34" charset="0"/>
              </a:rPr>
              <a:t>October is</a:t>
            </a:r>
            <a:endParaRPr lang="en-GB" sz="60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657192"/>
            <a:ext cx="7125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b="1" dirty="0" smtClean="0">
                <a:latin typeface="Century Gothic" panose="020B0502020202020204" pitchFamily="34" charset="0"/>
              </a:rPr>
              <a:t>the rosary</a:t>
            </a:r>
            <a:endParaRPr lang="en-GB" sz="60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4765" y="1579417"/>
            <a:ext cx="7125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b="1" dirty="0">
                <a:latin typeface="Century Gothic" panose="020B0502020202020204" pitchFamily="34" charset="0"/>
              </a:rPr>
              <a:t>t</a:t>
            </a:r>
            <a:r>
              <a:rPr lang="en-GB" sz="6000" b="1" dirty="0" smtClean="0">
                <a:latin typeface="Century Gothic" panose="020B0502020202020204" pitchFamily="34" charset="0"/>
              </a:rPr>
              <a:t>he month of</a:t>
            </a:r>
            <a:endParaRPr lang="en-GB" sz="6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6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</a:t>
            </a:r>
            <a:r>
              <a:rPr lang="en-GB" b="1" dirty="0"/>
              <a:t>message </a:t>
            </a:r>
            <a:r>
              <a:rPr lang="en-GB" b="1" dirty="0"/>
              <a:t>Our </a:t>
            </a:r>
            <a:r>
              <a:rPr lang="en-GB" b="1" dirty="0" smtClean="0"/>
              <a:t>Lady</a:t>
            </a:r>
            <a:br>
              <a:rPr lang="en-GB" b="1" dirty="0" smtClean="0"/>
            </a:br>
            <a:r>
              <a:rPr lang="en-GB" b="1" dirty="0" smtClean="0"/>
              <a:t>of </a:t>
            </a:r>
            <a:r>
              <a:rPr lang="en-GB" b="1" dirty="0"/>
              <a:t>Fatima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1334" y="659678"/>
            <a:ext cx="3898658" cy="36152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chemeClr val="tx1"/>
                </a:solidFill>
              </a:rPr>
              <a:t>"</a:t>
            </a:r>
            <a:r>
              <a:rPr lang="en-GB" sz="3200" dirty="0">
                <a:solidFill>
                  <a:schemeClr val="tx1"/>
                </a:solidFill>
              </a:rPr>
              <a:t>I am the Lady of the Rosary. People must say the Rosary. Let them continue saying it every day”. 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40968"/>
            <a:ext cx="4527901" cy="3401585"/>
          </a:xfrm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58326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4000" dirty="0" smtClean="0"/>
              <a:t>The prayer was formed in the 12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century. The first person to spread the rosary around was Saint Dominic.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9254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sophie.benson\Downloads\tiffany-chan-ptgjRj9-lD8-unspl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" t="19983" r="-337" b="30060"/>
          <a:stretch/>
        </p:blipFill>
        <p:spPr bwMode="auto">
          <a:xfrm>
            <a:off x="-7912" y="0"/>
            <a:ext cx="915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771800" y="620688"/>
            <a:ext cx="60486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word ‘rosary’ means crown of roses. We say this prayer to honour Our Lady and to ask her to lead us closer to Jesus.</a:t>
            </a:r>
            <a:endParaRPr lang="en-GB" sz="4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0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james-coleman-QHRZv6PIW4s-unspl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361"/>
          <a:stretch/>
        </p:blipFill>
        <p:spPr bwMode="auto">
          <a:xfrm>
            <a:off x="-11280" y="0"/>
            <a:ext cx="10286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43608" y="620688"/>
            <a:ext cx="77768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b="1" dirty="0" smtClean="0">
                <a:latin typeface="Century Gothic" panose="020B0502020202020204" pitchFamily="34" charset="0"/>
              </a:rPr>
              <a:t>Let us pray together:</a:t>
            </a:r>
          </a:p>
          <a:p>
            <a:pPr lvl="0" algn="r"/>
            <a:r>
              <a:rPr lang="en-GB" sz="4800" dirty="0" smtClean="0"/>
              <a:t>O Lord, awake in our hearts desire to pray the Rosary just as Mary would have wanted us to.</a:t>
            </a:r>
          </a:p>
          <a:p>
            <a:pPr algn="r"/>
            <a:endParaRPr lang="en-GB" sz="4800" b="1" dirty="0" smtClean="0">
              <a:latin typeface="Century Gothic" panose="020B0502020202020204" pitchFamily="34" charset="0"/>
            </a:endParaRPr>
          </a:p>
          <a:p>
            <a:pPr algn="r"/>
            <a:endParaRPr lang="en-GB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6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110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Slice</vt:lpstr>
      <vt:lpstr>PowerPoint Presentation</vt:lpstr>
      <vt:lpstr>The message Our Lady of Fatima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2</cp:revision>
  <dcterms:created xsi:type="dcterms:W3CDTF">2019-10-06T17:22:47Z</dcterms:created>
  <dcterms:modified xsi:type="dcterms:W3CDTF">2019-10-06T17:42:09Z</dcterms:modified>
</cp:coreProperties>
</file>