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061AE-71F3-49D7-94F3-88B42816749B}" type="doc">
      <dgm:prSet loTypeId="urn:microsoft.com/office/officeart/2005/8/layout/lProcess3" loCatId="process" qsTypeId="urn:microsoft.com/office/officeart/2005/8/quickstyle/simple5" qsCatId="simple" csTypeId="urn:microsoft.com/office/officeart/2005/8/colors/accent1_5" csCatId="accent1"/>
      <dgm:spPr/>
      <dgm:t>
        <a:bodyPr/>
        <a:lstStyle/>
        <a:p>
          <a:endParaRPr lang="en-US"/>
        </a:p>
      </dgm:t>
    </dgm:pt>
    <dgm:pt modelId="{D1E774AC-1846-43EC-9F6A-B289803AED38}">
      <dgm:prSet/>
      <dgm:spPr/>
      <dgm:t>
        <a:bodyPr/>
        <a:lstStyle/>
        <a:p>
          <a:pPr rtl="0"/>
          <a:r>
            <a:rPr lang="en-GB" smtClean="0"/>
            <a:t>Joyful</a:t>
          </a:r>
          <a:endParaRPr lang="en-GB"/>
        </a:p>
      </dgm:t>
    </dgm:pt>
    <dgm:pt modelId="{EE654DE4-E64E-4D9E-A241-1E7FD669A639}" type="parTrans" cxnId="{7BB0028A-79E9-4931-A7EB-E05EC3CABAE7}">
      <dgm:prSet/>
      <dgm:spPr/>
      <dgm:t>
        <a:bodyPr/>
        <a:lstStyle/>
        <a:p>
          <a:endParaRPr lang="en-US"/>
        </a:p>
      </dgm:t>
    </dgm:pt>
    <dgm:pt modelId="{30747AA6-9957-4AB8-AF5C-0052C7BF8B26}" type="sibTrans" cxnId="{7BB0028A-79E9-4931-A7EB-E05EC3CABAE7}">
      <dgm:prSet/>
      <dgm:spPr/>
      <dgm:t>
        <a:bodyPr/>
        <a:lstStyle/>
        <a:p>
          <a:endParaRPr lang="en-US"/>
        </a:p>
      </dgm:t>
    </dgm:pt>
    <dgm:pt modelId="{E87CF50C-84A0-4960-ACDD-ADE80831866E}">
      <dgm:prSet/>
      <dgm:spPr/>
      <dgm:t>
        <a:bodyPr/>
        <a:lstStyle/>
        <a:p>
          <a:pPr rtl="0"/>
          <a:r>
            <a:rPr lang="en-GB" smtClean="0"/>
            <a:t>The Visitation</a:t>
          </a:r>
          <a:endParaRPr lang="en-GB"/>
        </a:p>
      </dgm:t>
    </dgm:pt>
    <dgm:pt modelId="{1E1B66F6-0D53-4E84-B77F-FAF17C2CD9D9}" type="parTrans" cxnId="{06B8ED74-A819-40D8-9537-695CC323CDA3}">
      <dgm:prSet/>
      <dgm:spPr/>
      <dgm:t>
        <a:bodyPr/>
        <a:lstStyle/>
        <a:p>
          <a:endParaRPr lang="en-US"/>
        </a:p>
      </dgm:t>
    </dgm:pt>
    <dgm:pt modelId="{B4A6BAED-E8A1-486E-A4A6-C8B0470C8226}" type="sibTrans" cxnId="{06B8ED74-A819-40D8-9537-695CC323CDA3}">
      <dgm:prSet/>
      <dgm:spPr/>
      <dgm:t>
        <a:bodyPr/>
        <a:lstStyle/>
        <a:p>
          <a:endParaRPr lang="en-US"/>
        </a:p>
      </dgm:t>
    </dgm:pt>
    <dgm:pt modelId="{3E7B4A9C-3A2B-41ED-8397-BBBBA1A03C8C}">
      <dgm:prSet/>
      <dgm:spPr/>
      <dgm:t>
        <a:bodyPr/>
        <a:lstStyle/>
        <a:p>
          <a:pPr rtl="0"/>
          <a:r>
            <a:rPr lang="en-GB" smtClean="0"/>
            <a:t>The Birth of Jesus</a:t>
          </a:r>
          <a:endParaRPr lang="en-GB"/>
        </a:p>
      </dgm:t>
    </dgm:pt>
    <dgm:pt modelId="{EFD5D7AA-102F-46F7-AE13-043ADCA7AFDA}" type="parTrans" cxnId="{BA5ECE2D-DCA5-4DD5-BF52-726FB9430AED}">
      <dgm:prSet/>
      <dgm:spPr/>
      <dgm:t>
        <a:bodyPr/>
        <a:lstStyle/>
        <a:p>
          <a:endParaRPr lang="en-US"/>
        </a:p>
      </dgm:t>
    </dgm:pt>
    <dgm:pt modelId="{EDC50F4A-D55D-4E3C-810F-ADB8580A0EBA}" type="sibTrans" cxnId="{BA5ECE2D-DCA5-4DD5-BF52-726FB9430AED}">
      <dgm:prSet/>
      <dgm:spPr/>
      <dgm:t>
        <a:bodyPr/>
        <a:lstStyle/>
        <a:p>
          <a:endParaRPr lang="en-US"/>
        </a:p>
      </dgm:t>
    </dgm:pt>
    <dgm:pt modelId="{E3B01D46-CE8F-4F29-A14D-74F2C3A018A9}">
      <dgm:prSet/>
      <dgm:spPr/>
      <dgm:t>
        <a:bodyPr/>
        <a:lstStyle/>
        <a:p>
          <a:pPr rtl="0"/>
          <a:r>
            <a:rPr lang="en-GB" smtClean="0"/>
            <a:t>The Presentation</a:t>
          </a:r>
          <a:endParaRPr lang="en-GB"/>
        </a:p>
      </dgm:t>
    </dgm:pt>
    <dgm:pt modelId="{3C6185B6-0855-4512-BEFB-D925A81EEB2B}" type="parTrans" cxnId="{36B6109D-7DC8-4252-B5DF-DEDC9413DC70}">
      <dgm:prSet/>
      <dgm:spPr/>
      <dgm:t>
        <a:bodyPr/>
        <a:lstStyle/>
        <a:p>
          <a:endParaRPr lang="en-US"/>
        </a:p>
      </dgm:t>
    </dgm:pt>
    <dgm:pt modelId="{1F1F186B-3C60-4D25-9EFC-60BB5DD47084}" type="sibTrans" cxnId="{36B6109D-7DC8-4252-B5DF-DEDC9413DC70}">
      <dgm:prSet/>
      <dgm:spPr/>
      <dgm:t>
        <a:bodyPr/>
        <a:lstStyle/>
        <a:p>
          <a:endParaRPr lang="en-US"/>
        </a:p>
      </dgm:t>
    </dgm:pt>
    <dgm:pt modelId="{A82B66B0-7BEC-421E-B5C7-F0327430597E}">
      <dgm:prSet/>
      <dgm:spPr/>
      <dgm:t>
        <a:bodyPr/>
        <a:lstStyle/>
        <a:p>
          <a:pPr rtl="0"/>
          <a:r>
            <a:rPr lang="en-GB" smtClean="0"/>
            <a:t>Finding Jesus in the temple</a:t>
          </a:r>
          <a:endParaRPr lang="en-GB"/>
        </a:p>
      </dgm:t>
    </dgm:pt>
    <dgm:pt modelId="{1914E4A4-9048-49B4-BFD9-E56B7214792F}" type="parTrans" cxnId="{98194265-A3EB-48B4-9455-4E84FB5CCA48}">
      <dgm:prSet/>
      <dgm:spPr/>
      <dgm:t>
        <a:bodyPr/>
        <a:lstStyle/>
        <a:p>
          <a:endParaRPr lang="en-US"/>
        </a:p>
      </dgm:t>
    </dgm:pt>
    <dgm:pt modelId="{9EF21286-FB57-426B-A0AB-C920B7F169F0}" type="sibTrans" cxnId="{98194265-A3EB-48B4-9455-4E84FB5CCA48}">
      <dgm:prSet/>
      <dgm:spPr/>
      <dgm:t>
        <a:bodyPr/>
        <a:lstStyle/>
        <a:p>
          <a:endParaRPr lang="en-US"/>
        </a:p>
      </dgm:t>
    </dgm:pt>
    <dgm:pt modelId="{9CD06227-1CA8-423A-AF3D-74D4C5AFEAFB}">
      <dgm:prSet/>
      <dgm:spPr/>
      <dgm:t>
        <a:bodyPr/>
        <a:lstStyle/>
        <a:p>
          <a:pPr rtl="0"/>
          <a:r>
            <a:rPr lang="en-GB" smtClean="0"/>
            <a:t>Luminous</a:t>
          </a:r>
          <a:endParaRPr lang="en-GB"/>
        </a:p>
      </dgm:t>
    </dgm:pt>
    <dgm:pt modelId="{CB43BE21-0156-47C9-A52E-520F95D1EB9C}" type="parTrans" cxnId="{5758525C-E89A-4660-A2AA-AB630BA842A0}">
      <dgm:prSet/>
      <dgm:spPr/>
      <dgm:t>
        <a:bodyPr/>
        <a:lstStyle/>
        <a:p>
          <a:endParaRPr lang="en-US"/>
        </a:p>
      </dgm:t>
    </dgm:pt>
    <dgm:pt modelId="{E4A79204-0D5D-45F7-A040-C53DABB785D6}" type="sibTrans" cxnId="{5758525C-E89A-4660-A2AA-AB630BA842A0}">
      <dgm:prSet/>
      <dgm:spPr/>
      <dgm:t>
        <a:bodyPr/>
        <a:lstStyle/>
        <a:p>
          <a:endParaRPr lang="en-US"/>
        </a:p>
      </dgm:t>
    </dgm:pt>
    <dgm:pt modelId="{B2B4A51F-F539-4ACA-B9D7-DB9F750E365A}">
      <dgm:prSet/>
      <dgm:spPr/>
      <dgm:t>
        <a:bodyPr/>
        <a:lstStyle/>
        <a:p>
          <a:pPr rtl="0"/>
          <a:r>
            <a:rPr lang="en-GB" dirty="0" smtClean="0"/>
            <a:t>Baptism of Jesus</a:t>
          </a:r>
          <a:endParaRPr lang="en-GB" dirty="0"/>
        </a:p>
      </dgm:t>
    </dgm:pt>
    <dgm:pt modelId="{AE9679DD-7BF0-43ED-9B31-5AAC2641C11B}" type="parTrans" cxnId="{785A7EDE-4D15-4156-9786-9F6344EA6D92}">
      <dgm:prSet/>
      <dgm:spPr/>
      <dgm:t>
        <a:bodyPr/>
        <a:lstStyle/>
        <a:p>
          <a:endParaRPr lang="en-US"/>
        </a:p>
      </dgm:t>
    </dgm:pt>
    <dgm:pt modelId="{6C219CF7-FF3B-4AAE-A679-BF537272DCF4}" type="sibTrans" cxnId="{785A7EDE-4D15-4156-9786-9F6344EA6D92}">
      <dgm:prSet/>
      <dgm:spPr/>
      <dgm:t>
        <a:bodyPr/>
        <a:lstStyle/>
        <a:p>
          <a:endParaRPr lang="en-US"/>
        </a:p>
      </dgm:t>
    </dgm:pt>
    <dgm:pt modelId="{4B5F5F2A-033C-4BB9-95B7-02636178427A}">
      <dgm:prSet/>
      <dgm:spPr/>
      <dgm:t>
        <a:bodyPr/>
        <a:lstStyle/>
        <a:p>
          <a:pPr rtl="0"/>
          <a:r>
            <a:rPr lang="en-GB" smtClean="0"/>
            <a:t>Wedding Feast of Cana</a:t>
          </a:r>
          <a:endParaRPr lang="en-GB"/>
        </a:p>
      </dgm:t>
    </dgm:pt>
    <dgm:pt modelId="{230CDAB1-7D0A-469E-A599-D7FD18594E76}" type="parTrans" cxnId="{6D93EBB7-D74D-4D8D-A623-C27C5102D1B5}">
      <dgm:prSet/>
      <dgm:spPr/>
      <dgm:t>
        <a:bodyPr/>
        <a:lstStyle/>
        <a:p>
          <a:endParaRPr lang="en-US"/>
        </a:p>
      </dgm:t>
    </dgm:pt>
    <dgm:pt modelId="{4CE06B90-754F-439C-B4B6-8E290070AA65}" type="sibTrans" cxnId="{6D93EBB7-D74D-4D8D-A623-C27C5102D1B5}">
      <dgm:prSet/>
      <dgm:spPr/>
      <dgm:t>
        <a:bodyPr/>
        <a:lstStyle/>
        <a:p>
          <a:endParaRPr lang="en-US"/>
        </a:p>
      </dgm:t>
    </dgm:pt>
    <dgm:pt modelId="{AF3AC256-EF42-41DD-82C5-FA9B375D992F}">
      <dgm:prSet/>
      <dgm:spPr/>
      <dgm:t>
        <a:bodyPr/>
        <a:lstStyle/>
        <a:p>
          <a:pPr rtl="0"/>
          <a:r>
            <a:rPr lang="en-GB" smtClean="0"/>
            <a:t>Proclamation of the Kingdom</a:t>
          </a:r>
          <a:endParaRPr lang="en-GB"/>
        </a:p>
      </dgm:t>
    </dgm:pt>
    <dgm:pt modelId="{3365E332-074C-4C22-8303-B09B88EF6CF0}" type="parTrans" cxnId="{CD677632-72A8-4B10-8892-6A2A0F78D32F}">
      <dgm:prSet/>
      <dgm:spPr/>
      <dgm:t>
        <a:bodyPr/>
        <a:lstStyle/>
        <a:p>
          <a:endParaRPr lang="en-US"/>
        </a:p>
      </dgm:t>
    </dgm:pt>
    <dgm:pt modelId="{64B48129-6FF9-46BF-8B27-D6E98AE8FAAE}" type="sibTrans" cxnId="{CD677632-72A8-4B10-8892-6A2A0F78D32F}">
      <dgm:prSet/>
      <dgm:spPr/>
      <dgm:t>
        <a:bodyPr/>
        <a:lstStyle/>
        <a:p>
          <a:endParaRPr lang="en-US"/>
        </a:p>
      </dgm:t>
    </dgm:pt>
    <dgm:pt modelId="{FA5720AA-E15F-4234-B358-3832866889C1}">
      <dgm:prSet/>
      <dgm:spPr/>
      <dgm:t>
        <a:bodyPr/>
        <a:lstStyle/>
        <a:p>
          <a:pPr rtl="0"/>
          <a:r>
            <a:rPr lang="en-GB" smtClean="0"/>
            <a:t>The Transfiguration</a:t>
          </a:r>
          <a:endParaRPr lang="en-GB"/>
        </a:p>
      </dgm:t>
    </dgm:pt>
    <dgm:pt modelId="{928E5C1C-68C5-42A9-B2D8-F518881F7135}" type="parTrans" cxnId="{570783E9-AB2A-4C53-859A-DBB708286E3E}">
      <dgm:prSet/>
      <dgm:spPr/>
      <dgm:t>
        <a:bodyPr/>
        <a:lstStyle/>
        <a:p>
          <a:endParaRPr lang="en-US"/>
        </a:p>
      </dgm:t>
    </dgm:pt>
    <dgm:pt modelId="{F80B2643-E235-4599-9EB5-7100C7D88D0C}" type="sibTrans" cxnId="{570783E9-AB2A-4C53-859A-DBB708286E3E}">
      <dgm:prSet/>
      <dgm:spPr/>
      <dgm:t>
        <a:bodyPr/>
        <a:lstStyle/>
        <a:p>
          <a:endParaRPr lang="en-US"/>
        </a:p>
      </dgm:t>
    </dgm:pt>
    <dgm:pt modelId="{D1D7F211-CF4F-4CDB-A23C-C6154A0E676E}">
      <dgm:prSet/>
      <dgm:spPr/>
      <dgm:t>
        <a:bodyPr/>
        <a:lstStyle/>
        <a:p>
          <a:pPr rtl="0"/>
          <a:r>
            <a:rPr lang="en-GB" smtClean="0"/>
            <a:t>Institution of the Eucharist</a:t>
          </a:r>
          <a:endParaRPr lang="en-GB"/>
        </a:p>
      </dgm:t>
    </dgm:pt>
    <dgm:pt modelId="{5D87921F-F396-475F-BC1A-7BB25DB60D6A}" type="parTrans" cxnId="{9D406148-4491-42D0-8EC5-0763DDF1EB4A}">
      <dgm:prSet/>
      <dgm:spPr/>
      <dgm:t>
        <a:bodyPr/>
        <a:lstStyle/>
        <a:p>
          <a:endParaRPr lang="en-US"/>
        </a:p>
      </dgm:t>
    </dgm:pt>
    <dgm:pt modelId="{A07B822A-63E3-46F5-A6A2-294B98378FB9}" type="sibTrans" cxnId="{9D406148-4491-42D0-8EC5-0763DDF1EB4A}">
      <dgm:prSet/>
      <dgm:spPr/>
      <dgm:t>
        <a:bodyPr/>
        <a:lstStyle/>
        <a:p>
          <a:endParaRPr lang="en-US"/>
        </a:p>
      </dgm:t>
    </dgm:pt>
    <dgm:pt modelId="{995944AD-674D-4D17-A056-AB3FD7EC7C4E}">
      <dgm:prSet/>
      <dgm:spPr/>
      <dgm:t>
        <a:bodyPr/>
        <a:lstStyle/>
        <a:p>
          <a:pPr rtl="0"/>
          <a:r>
            <a:rPr lang="en-GB" smtClean="0"/>
            <a:t>Sorrowful</a:t>
          </a:r>
          <a:endParaRPr lang="en-GB"/>
        </a:p>
      </dgm:t>
    </dgm:pt>
    <dgm:pt modelId="{54F360B3-226B-45F4-9E16-F97F12842B46}" type="parTrans" cxnId="{516AE7B8-A959-4D2B-8E95-6C41600DB870}">
      <dgm:prSet/>
      <dgm:spPr/>
      <dgm:t>
        <a:bodyPr/>
        <a:lstStyle/>
        <a:p>
          <a:endParaRPr lang="en-US"/>
        </a:p>
      </dgm:t>
    </dgm:pt>
    <dgm:pt modelId="{B6833032-7841-4EDC-80DB-84BD4EDAFAEC}" type="sibTrans" cxnId="{516AE7B8-A959-4D2B-8E95-6C41600DB870}">
      <dgm:prSet/>
      <dgm:spPr/>
      <dgm:t>
        <a:bodyPr/>
        <a:lstStyle/>
        <a:p>
          <a:endParaRPr lang="en-US"/>
        </a:p>
      </dgm:t>
    </dgm:pt>
    <dgm:pt modelId="{6C6AE940-C943-489A-9FD2-77E3FB5F8668}">
      <dgm:prSet/>
      <dgm:spPr/>
      <dgm:t>
        <a:bodyPr/>
        <a:lstStyle/>
        <a:p>
          <a:pPr rtl="0"/>
          <a:r>
            <a:rPr lang="en-GB" smtClean="0"/>
            <a:t>The Agony in the Garden</a:t>
          </a:r>
          <a:endParaRPr lang="en-GB"/>
        </a:p>
      </dgm:t>
    </dgm:pt>
    <dgm:pt modelId="{5C890581-6C8B-4678-BDC4-E1BB7BFA7E17}" type="parTrans" cxnId="{2D83A667-F99F-4BDB-AC19-2709947B0CB1}">
      <dgm:prSet/>
      <dgm:spPr/>
      <dgm:t>
        <a:bodyPr/>
        <a:lstStyle/>
        <a:p>
          <a:endParaRPr lang="en-US"/>
        </a:p>
      </dgm:t>
    </dgm:pt>
    <dgm:pt modelId="{B8F263F9-5B53-4651-B095-10DE6FD4BA76}" type="sibTrans" cxnId="{2D83A667-F99F-4BDB-AC19-2709947B0CB1}">
      <dgm:prSet/>
      <dgm:spPr/>
      <dgm:t>
        <a:bodyPr/>
        <a:lstStyle/>
        <a:p>
          <a:endParaRPr lang="en-US"/>
        </a:p>
      </dgm:t>
    </dgm:pt>
    <dgm:pt modelId="{97F1F65C-1875-4FFE-9CAC-422E33C0DC00}">
      <dgm:prSet/>
      <dgm:spPr/>
      <dgm:t>
        <a:bodyPr/>
        <a:lstStyle/>
        <a:p>
          <a:pPr rtl="0"/>
          <a:r>
            <a:rPr lang="en-GB" smtClean="0"/>
            <a:t>Scouring at the Pillar</a:t>
          </a:r>
          <a:endParaRPr lang="en-GB"/>
        </a:p>
      </dgm:t>
    </dgm:pt>
    <dgm:pt modelId="{DBF38638-7870-4A66-A916-F47A1D6F1FD5}" type="parTrans" cxnId="{501CDD6F-4137-43C9-852D-5C52F9EB42C5}">
      <dgm:prSet/>
      <dgm:spPr/>
      <dgm:t>
        <a:bodyPr/>
        <a:lstStyle/>
        <a:p>
          <a:endParaRPr lang="en-US"/>
        </a:p>
      </dgm:t>
    </dgm:pt>
    <dgm:pt modelId="{FE7FF07E-9D6D-4606-9C42-D4A0242C396F}" type="sibTrans" cxnId="{501CDD6F-4137-43C9-852D-5C52F9EB42C5}">
      <dgm:prSet/>
      <dgm:spPr/>
      <dgm:t>
        <a:bodyPr/>
        <a:lstStyle/>
        <a:p>
          <a:endParaRPr lang="en-US"/>
        </a:p>
      </dgm:t>
    </dgm:pt>
    <dgm:pt modelId="{9129F137-E8F1-405C-8017-9A88B137BB5B}">
      <dgm:prSet/>
      <dgm:spPr/>
      <dgm:t>
        <a:bodyPr/>
        <a:lstStyle/>
        <a:p>
          <a:pPr rtl="0"/>
          <a:r>
            <a:rPr lang="en-GB" smtClean="0"/>
            <a:t>Crowning with Thorns</a:t>
          </a:r>
          <a:endParaRPr lang="en-GB"/>
        </a:p>
      </dgm:t>
    </dgm:pt>
    <dgm:pt modelId="{C7982702-CAE7-4297-A7DF-1A3F9A0E2AD4}" type="parTrans" cxnId="{8964A489-A101-45A8-9C85-E8A231C682D7}">
      <dgm:prSet/>
      <dgm:spPr/>
      <dgm:t>
        <a:bodyPr/>
        <a:lstStyle/>
        <a:p>
          <a:endParaRPr lang="en-US"/>
        </a:p>
      </dgm:t>
    </dgm:pt>
    <dgm:pt modelId="{97A32C8C-7B42-4254-A4FF-8C57716045DF}" type="sibTrans" cxnId="{8964A489-A101-45A8-9C85-E8A231C682D7}">
      <dgm:prSet/>
      <dgm:spPr/>
      <dgm:t>
        <a:bodyPr/>
        <a:lstStyle/>
        <a:p>
          <a:endParaRPr lang="en-US"/>
        </a:p>
      </dgm:t>
    </dgm:pt>
    <dgm:pt modelId="{6035E808-E0C7-499B-9F0B-2AE479756987}">
      <dgm:prSet/>
      <dgm:spPr/>
      <dgm:t>
        <a:bodyPr/>
        <a:lstStyle/>
        <a:p>
          <a:pPr rtl="0"/>
          <a:r>
            <a:rPr lang="en-GB" smtClean="0"/>
            <a:t>Carrying of the Cross</a:t>
          </a:r>
          <a:endParaRPr lang="en-GB"/>
        </a:p>
      </dgm:t>
    </dgm:pt>
    <dgm:pt modelId="{65F13E45-0EC1-420F-B3F3-4D80C58C22D0}" type="parTrans" cxnId="{CF334F3D-C2EE-42EA-AAF5-5078C57222C7}">
      <dgm:prSet/>
      <dgm:spPr/>
      <dgm:t>
        <a:bodyPr/>
        <a:lstStyle/>
        <a:p>
          <a:endParaRPr lang="en-US"/>
        </a:p>
      </dgm:t>
    </dgm:pt>
    <dgm:pt modelId="{BB344367-2A00-481B-B961-457D893561F8}" type="sibTrans" cxnId="{CF334F3D-C2EE-42EA-AAF5-5078C57222C7}">
      <dgm:prSet/>
      <dgm:spPr/>
      <dgm:t>
        <a:bodyPr/>
        <a:lstStyle/>
        <a:p>
          <a:endParaRPr lang="en-US"/>
        </a:p>
      </dgm:t>
    </dgm:pt>
    <dgm:pt modelId="{61C693AB-30EC-4F2D-83C2-E5298833F56B}">
      <dgm:prSet/>
      <dgm:spPr/>
      <dgm:t>
        <a:bodyPr/>
        <a:lstStyle/>
        <a:p>
          <a:pPr rtl="0"/>
          <a:r>
            <a:rPr lang="en-GB" smtClean="0"/>
            <a:t>The Crucifixion</a:t>
          </a:r>
          <a:endParaRPr lang="en-GB"/>
        </a:p>
      </dgm:t>
    </dgm:pt>
    <dgm:pt modelId="{8E0C4C8B-BF40-4352-B50F-8A84F28B99AE}" type="parTrans" cxnId="{16BD7662-1ED1-494C-BA7C-20F7B77E8980}">
      <dgm:prSet/>
      <dgm:spPr/>
      <dgm:t>
        <a:bodyPr/>
        <a:lstStyle/>
        <a:p>
          <a:endParaRPr lang="en-US"/>
        </a:p>
      </dgm:t>
    </dgm:pt>
    <dgm:pt modelId="{BC405B50-A3E1-4525-8A48-08AA9DCFA4E8}" type="sibTrans" cxnId="{16BD7662-1ED1-494C-BA7C-20F7B77E8980}">
      <dgm:prSet/>
      <dgm:spPr/>
      <dgm:t>
        <a:bodyPr/>
        <a:lstStyle/>
        <a:p>
          <a:endParaRPr lang="en-US"/>
        </a:p>
      </dgm:t>
    </dgm:pt>
    <dgm:pt modelId="{578D4AE7-D9E8-46C9-84C1-A056CE2C147F}">
      <dgm:prSet/>
      <dgm:spPr/>
      <dgm:t>
        <a:bodyPr/>
        <a:lstStyle/>
        <a:p>
          <a:pPr rtl="0"/>
          <a:r>
            <a:rPr lang="en-GB" dirty="0" smtClean="0"/>
            <a:t>Glorious</a:t>
          </a:r>
          <a:endParaRPr lang="en-GB" dirty="0"/>
        </a:p>
      </dgm:t>
    </dgm:pt>
    <dgm:pt modelId="{2CFAC650-D408-43CF-B099-2083AC79ABA5}" type="parTrans" cxnId="{BE989075-85F0-45F4-BBF2-D4A6B1662296}">
      <dgm:prSet/>
      <dgm:spPr/>
      <dgm:t>
        <a:bodyPr/>
        <a:lstStyle/>
        <a:p>
          <a:endParaRPr lang="en-US"/>
        </a:p>
      </dgm:t>
    </dgm:pt>
    <dgm:pt modelId="{757F2CDD-0021-442A-85B4-2910F6B5787D}" type="sibTrans" cxnId="{BE989075-85F0-45F4-BBF2-D4A6B1662296}">
      <dgm:prSet/>
      <dgm:spPr/>
      <dgm:t>
        <a:bodyPr/>
        <a:lstStyle/>
        <a:p>
          <a:endParaRPr lang="en-US"/>
        </a:p>
      </dgm:t>
    </dgm:pt>
    <dgm:pt modelId="{5DBCD78E-202C-43C9-B1D3-BB189DD52D97}">
      <dgm:prSet/>
      <dgm:spPr/>
      <dgm:t>
        <a:bodyPr/>
        <a:lstStyle/>
        <a:p>
          <a:pPr rtl="0"/>
          <a:r>
            <a:rPr lang="en-GB" smtClean="0"/>
            <a:t>The Resurrection</a:t>
          </a:r>
          <a:endParaRPr lang="en-GB"/>
        </a:p>
      </dgm:t>
    </dgm:pt>
    <dgm:pt modelId="{5DFF6130-EF00-4628-8CAE-4375E8F34AB9}" type="parTrans" cxnId="{F11FADBA-FE97-4F2B-93C2-0796B5053090}">
      <dgm:prSet/>
      <dgm:spPr/>
      <dgm:t>
        <a:bodyPr/>
        <a:lstStyle/>
        <a:p>
          <a:endParaRPr lang="en-US"/>
        </a:p>
      </dgm:t>
    </dgm:pt>
    <dgm:pt modelId="{33C9A17E-62DA-4387-AB5A-B729693CB233}" type="sibTrans" cxnId="{F11FADBA-FE97-4F2B-93C2-0796B5053090}">
      <dgm:prSet/>
      <dgm:spPr/>
      <dgm:t>
        <a:bodyPr/>
        <a:lstStyle/>
        <a:p>
          <a:endParaRPr lang="en-US"/>
        </a:p>
      </dgm:t>
    </dgm:pt>
    <dgm:pt modelId="{01CB7860-B31F-4A79-B481-9AA575F514D0}">
      <dgm:prSet/>
      <dgm:spPr/>
      <dgm:t>
        <a:bodyPr/>
        <a:lstStyle/>
        <a:p>
          <a:pPr rtl="0"/>
          <a:r>
            <a:rPr lang="en-GB" smtClean="0"/>
            <a:t>The Ascension</a:t>
          </a:r>
          <a:endParaRPr lang="en-GB"/>
        </a:p>
      </dgm:t>
    </dgm:pt>
    <dgm:pt modelId="{0A7E57BA-8E3E-45EE-B7AB-E10E85B50F39}" type="parTrans" cxnId="{11F48518-C3B3-48AE-A369-C97FE42B4B85}">
      <dgm:prSet/>
      <dgm:spPr/>
      <dgm:t>
        <a:bodyPr/>
        <a:lstStyle/>
        <a:p>
          <a:endParaRPr lang="en-US"/>
        </a:p>
      </dgm:t>
    </dgm:pt>
    <dgm:pt modelId="{6EB4E068-2F8A-4157-9B2A-7D70FDFCC187}" type="sibTrans" cxnId="{11F48518-C3B3-48AE-A369-C97FE42B4B85}">
      <dgm:prSet/>
      <dgm:spPr/>
      <dgm:t>
        <a:bodyPr/>
        <a:lstStyle/>
        <a:p>
          <a:endParaRPr lang="en-US"/>
        </a:p>
      </dgm:t>
    </dgm:pt>
    <dgm:pt modelId="{0AB196E0-E994-4239-A46A-EA3D6E25CF5C}">
      <dgm:prSet/>
      <dgm:spPr/>
      <dgm:t>
        <a:bodyPr/>
        <a:lstStyle/>
        <a:p>
          <a:pPr rtl="0"/>
          <a:r>
            <a:rPr lang="en-GB" smtClean="0"/>
            <a:t>Descent of Holy Spirit</a:t>
          </a:r>
          <a:endParaRPr lang="en-GB"/>
        </a:p>
      </dgm:t>
    </dgm:pt>
    <dgm:pt modelId="{66F7E224-6BEA-4BB8-B435-DFCE54918E3A}" type="parTrans" cxnId="{308A78CF-FE30-4D86-8ACA-339379E1D299}">
      <dgm:prSet/>
      <dgm:spPr/>
      <dgm:t>
        <a:bodyPr/>
        <a:lstStyle/>
        <a:p>
          <a:endParaRPr lang="en-US"/>
        </a:p>
      </dgm:t>
    </dgm:pt>
    <dgm:pt modelId="{81871D05-C923-4915-8A4C-72407B3A4A68}" type="sibTrans" cxnId="{308A78CF-FE30-4D86-8ACA-339379E1D299}">
      <dgm:prSet/>
      <dgm:spPr/>
      <dgm:t>
        <a:bodyPr/>
        <a:lstStyle/>
        <a:p>
          <a:endParaRPr lang="en-US"/>
        </a:p>
      </dgm:t>
    </dgm:pt>
    <dgm:pt modelId="{6CC0831A-B284-45E2-8605-9CD84884CFFC}">
      <dgm:prSet/>
      <dgm:spPr/>
      <dgm:t>
        <a:bodyPr/>
        <a:lstStyle/>
        <a:p>
          <a:pPr rtl="0"/>
          <a:r>
            <a:rPr lang="en-GB" smtClean="0"/>
            <a:t>The Assumption</a:t>
          </a:r>
          <a:endParaRPr lang="en-GB"/>
        </a:p>
      </dgm:t>
    </dgm:pt>
    <dgm:pt modelId="{1118073D-3486-48A1-86DD-A461D3CE0EB4}" type="parTrans" cxnId="{9B1A4986-346A-4C31-A028-DEC3180107B9}">
      <dgm:prSet/>
      <dgm:spPr/>
      <dgm:t>
        <a:bodyPr/>
        <a:lstStyle/>
        <a:p>
          <a:endParaRPr lang="en-US"/>
        </a:p>
      </dgm:t>
    </dgm:pt>
    <dgm:pt modelId="{C49A26D3-8D49-42CF-81AA-84A6CE8EFA9D}" type="sibTrans" cxnId="{9B1A4986-346A-4C31-A028-DEC3180107B9}">
      <dgm:prSet/>
      <dgm:spPr/>
      <dgm:t>
        <a:bodyPr/>
        <a:lstStyle/>
        <a:p>
          <a:endParaRPr lang="en-US"/>
        </a:p>
      </dgm:t>
    </dgm:pt>
    <dgm:pt modelId="{66552659-9FDD-4AC4-BEFE-FC29CF43F399}">
      <dgm:prSet/>
      <dgm:spPr/>
      <dgm:t>
        <a:bodyPr/>
        <a:lstStyle/>
        <a:p>
          <a:pPr rtl="0"/>
          <a:r>
            <a:rPr lang="en-GB" smtClean="0"/>
            <a:t>The Coronation</a:t>
          </a:r>
          <a:endParaRPr lang="en-GB"/>
        </a:p>
      </dgm:t>
    </dgm:pt>
    <dgm:pt modelId="{1E2E4812-896B-4F84-9C43-FD0CF7F70E3F}" type="parTrans" cxnId="{6170F3F4-507E-422C-ABAF-1A4F0B99BC35}">
      <dgm:prSet/>
      <dgm:spPr/>
      <dgm:t>
        <a:bodyPr/>
        <a:lstStyle/>
        <a:p>
          <a:endParaRPr lang="en-US"/>
        </a:p>
      </dgm:t>
    </dgm:pt>
    <dgm:pt modelId="{DE5E7864-6C0C-4939-AAC3-44A32F3C6639}" type="sibTrans" cxnId="{6170F3F4-507E-422C-ABAF-1A4F0B99BC35}">
      <dgm:prSet/>
      <dgm:spPr/>
      <dgm:t>
        <a:bodyPr/>
        <a:lstStyle/>
        <a:p>
          <a:endParaRPr lang="en-US"/>
        </a:p>
      </dgm:t>
    </dgm:pt>
    <dgm:pt modelId="{5C987FFB-A24D-4280-81F9-E6906691002D}">
      <dgm:prSet/>
      <dgm:spPr/>
      <dgm:t>
        <a:bodyPr/>
        <a:lstStyle/>
        <a:p>
          <a:pPr rtl="0"/>
          <a:r>
            <a:rPr lang="en-GB" dirty="0" smtClean="0"/>
            <a:t>The Annunciation</a:t>
          </a:r>
          <a:endParaRPr lang="en-GB" dirty="0"/>
        </a:p>
      </dgm:t>
    </dgm:pt>
    <dgm:pt modelId="{4112B0CA-0D2D-4ED2-8FC4-35CCEBFE83A1}" type="sibTrans" cxnId="{EAAF4FF4-0C21-4A97-853B-9C98DC066AB2}">
      <dgm:prSet/>
      <dgm:spPr/>
      <dgm:t>
        <a:bodyPr/>
        <a:lstStyle/>
        <a:p>
          <a:endParaRPr lang="en-US"/>
        </a:p>
      </dgm:t>
    </dgm:pt>
    <dgm:pt modelId="{A85760A9-F632-4B34-9100-97C942144D24}" type="parTrans" cxnId="{EAAF4FF4-0C21-4A97-853B-9C98DC066AB2}">
      <dgm:prSet/>
      <dgm:spPr/>
      <dgm:t>
        <a:bodyPr/>
        <a:lstStyle/>
        <a:p>
          <a:endParaRPr lang="en-US"/>
        </a:p>
      </dgm:t>
    </dgm:pt>
    <dgm:pt modelId="{CEB91170-96F2-4F00-A6C5-9C96EFDFEBEF}" type="pres">
      <dgm:prSet presAssocID="{31E061AE-71F3-49D7-94F3-88B42816749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2B3863-F1A1-4211-B252-A2059ABEA6E4}" type="pres">
      <dgm:prSet presAssocID="{D1E774AC-1846-43EC-9F6A-B289803AED38}" presName="horFlow" presStyleCnt="0"/>
      <dgm:spPr/>
    </dgm:pt>
    <dgm:pt modelId="{EF6F0FAC-A42E-410C-917C-AC5CAF4FDF9F}" type="pres">
      <dgm:prSet presAssocID="{D1E774AC-1846-43EC-9F6A-B289803AED38}" presName="bigChev" presStyleLbl="node1" presStyleIdx="0" presStyleCnt="4"/>
      <dgm:spPr/>
      <dgm:t>
        <a:bodyPr/>
        <a:lstStyle/>
        <a:p>
          <a:endParaRPr lang="en-US"/>
        </a:p>
      </dgm:t>
    </dgm:pt>
    <dgm:pt modelId="{1E32048B-75FD-41BF-A0E8-B05F134C65DF}" type="pres">
      <dgm:prSet presAssocID="{A85760A9-F632-4B34-9100-97C942144D24}" presName="parTrans" presStyleCnt="0"/>
      <dgm:spPr/>
    </dgm:pt>
    <dgm:pt modelId="{2E0CC280-FD65-4C3A-B134-2107CD91F691}" type="pres">
      <dgm:prSet presAssocID="{5C987FFB-A24D-4280-81F9-E6906691002D}" presName="node" presStyleLbl="alignAccFollowNode1" presStyleIdx="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2F9B7-9731-40C2-8415-6A75D9288D03}" type="pres">
      <dgm:prSet presAssocID="{4112B0CA-0D2D-4ED2-8FC4-35CCEBFE83A1}" presName="sibTrans" presStyleCnt="0"/>
      <dgm:spPr/>
    </dgm:pt>
    <dgm:pt modelId="{6053A69F-9622-4328-B634-FC2FE0988E3D}" type="pres">
      <dgm:prSet presAssocID="{E87CF50C-84A0-4960-ACDD-ADE80831866E}" presName="node" presStyleLbl="alignAccFollowNode1" presStyleIdx="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B9CD7-F6C4-413D-BCDF-38063EAB5CF3}" type="pres">
      <dgm:prSet presAssocID="{B4A6BAED-E8A1-486E-A4A6-C8B0470C8226}" presName="sibTrans" presStyleCnt="0"/>
      <dgm:spPr/>
    </dgm:pt>
    <dgm:pt modelId="{645324EC-C488-4BCF-9BC6-093F4B2AA7ED}" type="pres">
      <dgm:prSet presAssocID="{3E7B4A9C-3A2B-41ED-8397-BBBBA1A03C8C}" presName="node" presStyleLbl="alignAccFollowNode1" presStyleIdx="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7EFFA-F860-41B7-9C2C-41EEEDA248F6}" type="pres">
      <dgm:prSet presAssocID="{EDC50F4A-D55D-4E3C-810F-ADB8580A0EBA}" presName="sibTrans" presStyleCnt="0"/>
      <dgm:spPr/>
    </dgm:pt>
    <dgm:pt modelId="{520A6030-1B87-42E6-A92A-D8B53F9D0435}" type="pres">
      <dgm:prSet presAssocID="{E3B01D46-CE8F-4F29-A14D-74F2C3A018A9}" presName="node" presStyleLbl="alignAccFollowNode1" presStyleIdx="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E218B-21FB-46E9-9463-0B26E7B9535B}" type="pres">
      <dgm:prSet presAssocID="{1F1F186B-3C60-4D25-9EFC-60BB5DD47084}" presName="sibTrans" presStyleCnt="0"/>
      <dgm:spPr/>
    </dgm:pt>
    <dgm:pt modelId="{3F673740-078D-45D8-BA8D-193CBB2D93F1}" type="pres">
      <dgm:prSet presAssocID="{A82B66B0-7BEC-421E-B5C7-F0327430597E}" presName="node" presStyleLbl="alignAccFollowNode1" presStyleIdx="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55291-8C87-40DD-9589-16870FE90066}" type="pres">
      <dgm:prSet presAssocID="{D1E774AC-1846-43EC-9F6A-B289803AED38}" presName="vSp" presStyleCnt="0"/>
      <dgm:spPr/>
    </dgm:pt>
    <dgm:pt modelId="{AB04D0B6-F371-4205-AF30-7BC904BEE801}" type="pres">
      <dgm:prSet presAssocID="{9CD06227-1CA8-423A-AF3D-74D4C5AFEAFB}" presName="horFlow" presStyleCnt="0"/>
      <dgm:spPr/>
    </dgm:pt>
    <dgm:pt modelId="{CBB14208-D5EA-4AE7-9737-1509F24EC77E}" type="pres">
      <dgm:prSet presAssocID="{9CD06227-1CA8-423A-AF3D-74D4C5AFEAFB}" presName="bigChev" presStyleLbl="node1" presStyleIdx="1" presStyleCnt="4"/>
      <dgm:spPr/>
      <dgm:t>
        <a:bodyPr/>
        <a:lstStyle/>
        <a:p>
          <a:endParaRPr lang="en-US"/>
        </a:p>
      </dgm:t>
    </dgm:pt>
    <dgm:pt modelId="{52F18544-C905-4373-983D-A88D330B2925}" type="pres">
      <dgm:prSet presAssocID="{AE9679DD-7BF0-43ED-9B31-5AAC2641C11B}" presName="parTrans" presStyleCnt="0"/>
      <dgm:spPr/>
    </dgm:pt>
    <dgm:pt modelId="{B1ABAB86-804A-47DC-A6EF-AC12FEB109CB}" type="pres">
      <dgm:prSet presAssocID="{B2B4A51F-F539-4ACA-B9D7-DB9F750E365A}" presName="node" presStyleLbl="alignAccFollowNode1" presStyleIdx="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41863-A47C-473F-AC3A-F605599D4691}" type="pres">
      <dgm:prSet presAssocID="{6C219CF7-FF3B-4AAE-A679-BF537272DCF4}" presName="sibTrans" presStyleCnt="0"/>
      <dgm:spPr/>
    </dgm:pt>
    <dgm:pt modelId="{12C69762-180B-4EFA-94DE-8C02E72F269B}" type="pres">
      <dgm:prSet presAssocID="{4B5F5F2A-033C-4BB9-95B7-02636178427A}" presName="node" presStyleLbl="alignAccFollowNode1" presStyleIdx="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FC242-F8DC-4633-83D8-8D6C815C656B}" type="pres">
      <dgm:prSet presAssocID="{4CE06B90-754F-439C-B4B6-8E290070AA65}" presName="sibTrans" presStyleCnt="0"/>
      <dgm:spPr/>
    </dgm:pt>
    <dgm:pt modelId="{C3952762-0608-47EB-9B35-C1E887E032BA}" type="pres">
      <dgm:prSet presAssocID="{AF3AC256-EF42-41DD-82C5-FA9B375D992F}" presName="node" presStyleLbl="alignAccFollowNode1" presStyleIdx="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E86FF-70F3-4CA1-982F-A88A5450573D}" type="pres">
      <dgm:prSet presAssocID="{64B48129-6FF9-46BF-8B27-D6E98AE8FAAE}" presName="sibTrans" presStyleCnt="0"/>
      <dgm:spPr/>
    </dgm:pt>
    <dgm:pt modelId="{F33CCE36-C486-44F6-BFF5-05B0DEE87BF6}" type="pres">
      <dgm:prSet presAssocID="{FA5720AA-E15F-4234-B358-3832866889C1}" presName="node" presStyleLbl="alignAccFollowNode1" presStyleIdx="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187E8-E0E3-4E6E-BE12-976631956814}" type="pres">
      <dgm:prSet presAssocID="{F80B2643-E235-4599-9EB5-7100C7D88D0C}" presName="sibTrans" presStyleCnt="0"/>
      <dgm:spPr/>
    </dgm:pt>
    <dgm:pt modelId="{C7C511C4-4B8B-4FF1-8613-D0AE63D75484}" type="pres">
      <dgm:prSet presAssocID="{D1D7F211-CF4F-4CDB-A23C-C6154A0E676E}" presName="node" presStyleLbl="alignAccFollowNode1" presStyleIdx="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93364-5CD2-4B47-85DD-B2889181F7C6}" type="pres">
      <dgm:prSet presAssocID="{9CD06227-1CA8-423A-AF3D-74D4C5AFEAFB}" presName="vSp" presStyleCnt="0"/>
      <dgm:spPr/>
    </dgm:pt>
    <dgm:pt modelId="{17647893-D620-487E-9B92-F639FEF836B7}" type="pres">
      <dgm:prSet presAssocID="{995944AD-674D-4D17-A056-AB3FD7EC7C4E}" presName="horFlow" presStyleCnt="0"/>
      <dgm:spPr/>
    </dgm:pt>
    <dgm:pt modelId="{77F5C848-F48E-4711-9981-903179495004}" type="pres">
      <dgm:prSet presAssocID="{995944AD-674D-4D17-A056-AB3FD7EC7C4E}" presName="bigChev" presStyleLbl="node1" presStyleIdx="2" presStyleCnt="4"/>
      <dgm:spPr/>
      <dgm:t>
        <a:bodyPr/>
        <a:lstStyle/>
        <a:p>
          <a:endParaRPr lang="en-US"/>
        </a:p>
      </dgm:t>
    </dgm:pt>
    <dgm:pt modelId="{1FA07E87-4979-40AE-B750-09E3F3E3334C}" type="pres">
      <dgm:prSet presAssocID="{5C890581-6C8B-4678-BDC4-E1BB7BFA7E17}" presName="parTrans" presStyleCnt="0"/>
      <dgm:spPr/>
    </dgm:pt>
    <dgm:pt modelId="{8B568D96-9E6A-45C0-A218-C4876CA3C1FC}" type="pres">
      <dgm:prSet presAssocID="{6C6AE940-C943-489A-9FD2-77E3FB5F8668}" presName="node" presStyleLbl="alignAccFollowNode1" presStyleIdx="1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CCB08-C3AF-4FC2-AD01-A9A9C85CE12B}" type="pres">
      <dgm:prSet presAssocID="{B8F263F9-5B53-4651-B095-10DE6FD4BA76}" presName="sibTrans" presStyleCnt="0"/>
      <dgm:spPr/>
    </dgm:pt>
    <dgm:pt modelId="{5EA6388E-F565-46B1-839C-BEF690DF64C9}" type="pres">
      <dgm:prSet presAssocID="{97F1F65C-1875-4FFE-9CAC-422E33C0DC00}" presName="node" presStyleLbl="alignAccFollowNode1" presStyleIdx="1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C6273-CB2C-488A-B82F-70ECF6063479}" type="pres">
      <dgm:prSet presAssocID="{FE7FF07E-9D6D-4606-9C42-D4A0242C396F}" presName="sibTrans" presStyleCnt="0"/>
      <dgm:spPr/>
    </dgm:pt>
    <dgm:pt modelId="{148221E1-0F16-467D-AB4E-3907BAD80DC4}" type="pres">
      <dgm:prSet presAssocID="{9129F137-E8F1-405C-8017-9A88B137BB5B}" presName="node" presStyleLbl="alignAccFollow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649B9-F90D-4CC6-9164-34A5BC19B3CF}" type="pres">
      <dgm:prSet presAssocID="{97A32C8C-7B42-4254-A4FF-8C57716045DF}" presName="sibTrans" presStyleCnt="0"/>
      <dgm:spPr/>
    </dgm:pt>
    <dgm:pt modelId="{F5A40909-CC40-4A66-AE89-CD7481C9EF90}" type="pres">
      <dgm:prSet presAssocID="{6035E808-E0C7-499B-9F0B-2AE479756987}" presName="node" presStyleLbl="alignAccFollow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CCE70-50EE-4377-91DA-85EE9450541D}" type="pres">
      <dgm:prSet presAssocID="{BB344367-2A00-481B-B961-457D893561F8}" presName="sibTrans" presStyleCnt="0"/>
      <dgm:spPr/>
    </dgm:pt>
    <dgm:pt modelId="{4587F164-6526-4A24-AAF2-185DC06580B7}" type="pres">
      <dgm:prSet presAssocID="{61C693AB-30EC-4F2D-83C2-E5298833F56B}" presName="node" presStyleLbl="alignAccFollowNode1" presStyleIdx="1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7A356-3F3C-463C-B6E7-198D3E073D41}" type="pres">
      <dgm:prSet presAssocID="{995944AD-674D-4D17-A056-AB3FD7EC7C4E}" presName="vSp" presStyleCnt="0"/>
      <dgm:spPr/>
    </dgm:pt>
    <dgm:pt modelId="{5EB75178-B51D-4BE4-87AC-FD0A4BC27D88}" type="pres">
      <dgm:prSet presAssocID="{578D4AE7-D9E8-46C9-84C1-A056CE2C147F}" presName="horFlow" presStyleCnt="0"/>
      <dgm:spPr/>
    </dgm:pt>
    <dgm:pt modelId="{6338DF6D-A6CC-4A05-BA01-53626BED6973}" type="pres">
      <dgm:prSet presAssocID="{578D4AE7-D9E8-46C9-84C1-A056CE2C147F}" presName="bigChev" presStyleLbl="node1" presStyleIdx="3" presStyleCnt="4"/>
      <dgm:spPr/>
      <dgm:t>
        <a:bodyPr/>
        <a:lstStyle/>
        <a:p>
          <a:endParaRPr lang="en-US"/>
        </a:p>
      </dgm:t>
    </dgm:pt>
    <dgm:pt modelId="{86BC5C48-EFB4-4D09-BC6D-8DDBF8DC7543}" type="pres">
      <dgm:prSet presAssocID="{5DFF6130-EF00-4628-8CAE-4375E8F34AB9}" presName="parTrans" presStyleCnt="0"/>
      <dgm:spPr/>
    </dgm:pt>
    <dgm:pt modelId="{44E5E88A-F08E-47B3-9782-52DAA3923A25}" type="pres">
      <dgm:prSet presAssocID="{5DBCD78E-202C-43C9-B1D3-BB189DD52D97}" presName="node" presStyleLbl="alignAccFollowNode1" presStyleIdx="1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A57E9-6A82-4584-B9C7-826D9096C91F}" type="pres">
      <dgm:prSet presAssocID="{33C9A17E-62DA-4387-AB5A-B729693CB233}" presName="sibTrans" presStyleCnt="0"/>
      <dgm:spPr/>
    </dgm:pt>
    <dgm:pt modelId="{242473AB-16AD-42A9-8FD0-4D6CB86F53C6}" type="pres">
      <dgm:prSet presAssocID="{01CB7860-B31F-4A79-B481-9AA575F514D0}" presName="node" presStyleLbl="alignAccFollowNode1" presStyleIdx="1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60D4A-7832-49CE-8FD8-3DA05DF87067}" type="pres">
      <dgm:prSet presAssocID="{6EB4E068-2F8A-4157-9B2A-7D70FDFCC187}" presName="sibTrans" presStyleCnt="0"/>
      <dgm:spPr/>
    </dgm:pt>
    <dgm:pt modelId="{8C003610-EAC6-43F7-8B0E-A3D966BC2080}" type="pres">
      <dgm:prSet presAssocID="{0AB196E0-E994-4239-A46A-EA3D6E25CF5C}" presName="node" presStyleLbl="alignAccFollowNode1" presStyleIdx="1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BC767-CF71-4688-9B14-85C4C425D6B6}" type="pres">
      <dgm:prSet presAssocID="{81871D05-C923-4915-8A4C-72407B3A4A68}" presName="sibTrans" presStyleCnt="0"/>
      <dgm:spPr/>
    </dgm:pt>
    <dgm:pt modelId="{573FCD93-1D07-4D88-9A05-6C0E5B79A950}" type="pres">
      <dgm:prSet presAssocID="{6CC0831A-B284-45E2-8605-9CD84884CFFC}" presName="node" presStyleLbl="alignAccFollowNode1" presStyleIdx="1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20228-9DB5-4389-BE7A-7C5806D84C20}" type="pres">
      <dgm:prSet presAssocID="{C49A26D3-8D49-42CF-81AA-84A6CE8EFA9D}" presName="sibTrans" presStyleCnt="0"/>
      <dgm:spPr/>
    </dgm:pt>
    <dgm:pt modelId="{BE4B4DF7-BE0A-486C-A184-C50034DBA22C}" type="pres">
      <dgm:prSet presAssocID="{66552659-9FDD-4AC4-BEFE-FC29CF43F399}" presName="node" presStyleLbl="alignAccFollowNode1" presStyleIdx="1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F48518-C3B3-48AE-A369-C97FE42B4B85}" srcId="{578D4AE7-D9E8-46C9-84C1-A056CE2C147F}" destId="{01CB7860-B31F-4A79-B481-9AA575F514D0}" srcOrd="1" destOrd="0" parTransId="{0A7E57BA-8E3E-45EE-B7AB-E10E85B50F39}" sibTransId="{6EB4E068-2F8A-4157-9B2A-7D70FDFCC187}"/>
    <dgm:cxn modelId="{06B8ED74-A819-40D8-9537-695CC323CDA3}" srcId="{D1E774AC-1846-43EC-9F6A-B289803AED38}" destId="{E87CF50C-84A0-4960-ACDD-ADE80831866E}" srcOrd="1" destOrd="0" parTransId="{1E1B66F6-0D53-4E84-B77F-FAF17C2CD9D9}" sibTransId="{B4A6BAED-E8A1-486E-A4A6-C8B0470C8226}"/>
    <dgm:cxn modelId="{DAD7D3DC-462C-4BDF-B2AD-5E98379D4B58}" type="presOf" srcId="{6CC0831A-B284-45E2-8605-9CD84884CFFC}" destId="{573FCD93-1D07-4D88-9A05-6C0E5B79A950}" srcOrd="0" destOrd="0" presId="urn:microsoft.com/office/officeart/2005/8/layout/lProcess3"/>
    <dgm:cxn modelId="{C346D2FE-1947-4848-A027-FAE18A727936}" type="presOf" srcId="{31E061AE-71F3-49D7-94F3-88B42816749B}" destId="{CEB91170-96F2-4F00-A6C5-9C96EFDFEBEF}" srcOrd="0" destOrd="0" presId="urn:microsoft.com/office/officeart/2005/8/layout/lProcess3"/>
    <dgm:cxn modelId="{4B933490-B703-422E-A629-58FDD1EB519C}" type="presOf" srcId="{61C693AB-30EC-4F2D-83C2-E5298833F56B}" destId="{4587F164-6526-4A24-AAF2-185DC06580B7}" srcOrd="0" destOrd="0" presId="urn:microsoft.com/office/officeart/2005/8/layout/lProcess3"/>
    <dgm:cxn modelId="{84F105BA-B2E4-4A3D-ABEE-4394D0568F80}" type="presOf" srcId="{5C987FFB-A24D-4280-81F9-E6906691002D}" destId="{2E0CC280-FD65-4C3A-B134-2107CD91F691}" srcOrd="0" destOrd="0" presId="urn:microsoft.com/office/officeart/2005/8/layout/lProcess3"/>
    <dgm:cxn modelId="{16BD7662-1ED1-494C-BA7C-20F7B77E8980}" srcId="{995944AD-674D-4D17-A056-AB3FD7EC7C4E}" destId="{61C693AB-30EC-4F2D-83C2-E5298833F56B}" srcOrd="4" destOrd="0" parTransId="{8E0C4C8B-BF40-4352-B50F-8A84F28B99AE}" sibTransId="{BC405B50-A3E1-4525-8A48-08AA9DCFA4E8}"/>
    <dgm:cxn modelId="{C52D5207-2661-4470-8408-3EA961CD2BF1}" type="presOf" srcId="{578D4AE7-D9E8-46C9-84C1-A056CE2C147F}" destId="{6338DF6D-A6CC-4A05-BA01-53626BED6973}" srcOrd="0" destOrd="0" presId="urn:microsoft.com/office/officeart/2005/8/layout/lProcess3"/>
    <dgm:cxn modelId="{CD677632-72A8-4B10-8892-6A2A0F78D32F}" srcId="{9CD06227-1CA8-423A-AF3D-74D4C5AFEAFB}" destId="{AF3AC256-EF42-41DD-82C5-FA9B375D992F}" srcOrd="2" destOrd="0" parTransId="{3365E332-074C-4C22-8303-B09B88EF6CF0}" sibTransId="{64B48129-6FF9-46BF-8B27-D6E98AE8FAAE}"/>
    <dgm:cxn modelId="{3BC929E2-B6E4-4106-BE49-42B329C73BEC}" type="presOf" srcId="{01CB7860-B31F-4A79-B481-9AA575F514D0}" destId="{242473AB-16AD-42A9-8FD0-4D6CB86F53C6}" srcOrd="0" destOrd="0" presId="urn:microsoft.com/office/officeart/2005/8/layout/lProcess3"/>
    <dgm:cxn modelId="{C75A3B2E-D85A-4C7B-B6F0-50AC731E051C}" type="presOf" srcId="{FA5720AA-E15F-4234-B358-3832866889C1}" destId="{F33CCE36-C486-44F6-BFF5-05B0DEE87BF6}" srcOrd="0" destOrd="0" presId="urn:microsoft.com/office/officeart/2005/8/layout/lProcess3"/>
    <dgm:cxn modelId="{1E1ECC13-D668-4F8C-A5A3-22E57F064211}" type="presOf" srcId="{4B5F5F2A-033C-4BB9-95B7-02636178427A}" destId="{12C69762-180B-4EFA-94DE-8C02E72F269B}" srcOrd="0" destOrd="0" presId="urn:microsoft.com/office/officeart/2005/8/layout/lProcess3"/>
    <dgm:cxn modelId="{B262EB76-7409-46ED-930E-30CCBF59E192}" type="presOf" srcId="{66552659-9FDD-4AC4-BEFE-FC29CF43F399}" destId="{BE4B4DF7-BE0A-486C-A184-C50034DBA22C}" srcOrd="0" destOrd="0" presId="urn:microsoft.com/office/officeart/2005/8/layout/lProcess3"/>
    <dgm:cxn modelId="{7BB0028A-79E9-4931-A7EB-E05EC3CABAE7}" srcId="{31E061AE-71F3-49D7-94F3-88B42816749B}" destId="{D1E774AC-1846-43EC-9F6A-B289803AED38}" srcOrd="0" destOrd="0" parTransId="{EE654DE4-E64E-4D9E-A241-1E7FD669A639}" sibTransId="{30747AA6-9957-4AB8-AF5C-0052C7BF8B26}"/>
    <dgm:cxn modelId="{516AE7B8-A959-4D2B-8E95-6C41600DB870}" srcId="{31E061AE-71F3-49D7-94F3-88B42816749B}" destId="{995944AD-674D-4D17-A056-AB3FD7EC7C4E}" srcOrd="2" destOrd="0" parTransId="{54F360B3-226B-45F4-9E16-F97F12842B46}" sibTransId="{B6833032-7841-4EDC-80DB-84BD4EDAFAEC}"/>
    <dgm:cxn modelId="{6D93EBB7-D74D-4D8D-A623-C27C5102D1B5}" srcId="{9CD06227-1CA8-423A-AF3D-74D4C5AFEAFB}" destId="{4B5F5F2A-033C-4BB9-95B7-02636178427A}" srcOrd="1" destOrd="0" parTransId="{230CDAB1-7D0A-469E-A599-D7FD18594E76}" sibTransId="{4CE06B90-754F-439C-B4B6-8E290070AA65}"/>
    <dgm:cxn modelId="{E69C7851-62AC-4B6D-8D33-BA8D0F5E4EBE}" type="presOf" srcId="{D1D7F211-CF4F-4CDB-A23C-C6154A0E676E}" destId="{C7C511C4-4B8B-4FF1-8613-D0AE63D75484}" srcOrd="0" destOrd="0" presId="urn:microsoft.com/office/officeart/2005/8/layout/lProcess3"/>
    <dgm:cxn modelId="{9B1A4986-346A-4C31-A028-DEC3180107B9}" srcId="{578D4AE7-D9E8-46C9-84C1-A056CE2C147F}" destId="{6CC0831A-B284-45E2-8605-9CD84884CFFC}" srcOrd="3" destOrd="0" parTransId="{1118073D-3486-48A1-86DD-A461D3CE0EB4}" sibTransId="{C49A26D3-8D49-42CF-81AA-84A6CE8EFA9D}"/>
    <dgm:cxn modelId="{2D83A667-F99F-4BDB-AC19-2709947B0CB1}" srcId="{995944AD-674D-4D17-A056-AB3FD7EC7C4E}" destId="{6C6AE940-C943-489A-9FD2-77E3FB5F8668}" srcOrd="0" destOrd="0" parTransId="{5C890581-6C8B-4678-BDC4-E1BB7BFA7E17}" sibTransId="{B8F263F9-5B53-4651-B095-10DE6FD4BA76}"/>
    <dgm:cxn modelId="{501CDD6F-4137-43C9-852D-5C52F9EB42C5}" srcId="{995944AD-674D-4D17-A056-AB3FD7EC7C4E}" destId="{97F1F65C-1875-4FFE-9CAC-422E33C0DC00}" srcOrd="1" destOrd="0" parTransId="{DBF38638-7870-4A66-A916-F47A1D6F1FD5}" sibTransId="{FE7FF07E-9D6D-4606-9C42-D4A0242C396F}"/>
    <dgm:cxn modelId="{79AC4FCF-0BB6-41E0-865D-F8A7D343CDBC}" type="presOf" srcId="{995944AD-674D-4D17-A056-AB3FD7EC7C4E}" destId="{77F5C848-F48E-4711-9981-903179495004}" srcOrd="0" destOrd="0" presId="urn:microsoft.com/office/officeart/2005/8/layout/lProcess3"/>
    <dgm:cxn modelId="{CCF99930-BCCE-4EC9-8CE3-4A6B1014BCC1}" type="presOf" srcId="{E87CF50C-84A0-4960-ACDD-ADE80831866E}" destId="{6053A69F-9622-4328-B634-FC2FE0988E3D}" srcOrd="0" destOrd="0" presId="urn:microsoft.com/office/officeart/2005/8/layout/lProcess3"/>
    <dgm:cxn modelId="{36B6109D-7DC8-4252-B5DF-DEDC9413DC70}" srcId="{D1E774AC-1846-43EC-9F6A-B289803AED38}" destId="{E3B01D46-CE8F-4F29-A14D-74F2C3A018A9}" srcOrd="3" destOrd="0" parTransId="{3C6185B6-0855-4512-BEFB-D925A81EEB2B}" sibTransId="{1F1F186B-3C60-4D25-9EFC-60BB5DD47084}"/>
    <dgm:cxn modelId="{9D406148-4491-42D0-8EC5-0763DDF1EB4A}" srcId="{9CD06227-1CA8-423A-AF3D-74D4C5AFEAFB}" destId="{D1D7F211-CF4F-4CDB-A23C-C6154A0E676E}" srcOrd="4" destOrd="0" parTransId="{5D87921F-F396-475F-BC1A-7BB25DB60D6A}" sibTransId="{A07B822A-63E3-46F5-A6A2-294B98378FB9}"/>
    <dgm:cxn modelId="{BA5ECE2D-DCA5-4DD5-BF52-726FB9430AED}" srcId="{D1E774AC-1846-43EC-9F6A-B289803AED38}" destId="{3E7B4A9C-3A2B-41ED-8397-BBBBA1A03C8C}" srcOrd="2" destOrd="0" parTransId="{EFD5D7AA-102F-46F7-AE13-043ADCA7AFDA}" sibTransId="{EDC50F4A-D55D-4E3C-810F-ADB8580A0EBA}"/>
    <dgm:cxn modelId="{A3045CFF-5B5D-41E5-B7D1-411EF2B98635}" type="presOf" srcId="{AF3AC256-EF42-41DD-82C5-FA9B375D992F}" destId="{C3952762-0608-47EB-9B35-C1E887E032BA}" srcOrd="0" destOrd="0" presId="urn:microsoft.com/office/officeart/2005/8/layout/lProcess3"/>
    <dgm:cxn modelId="{665905F8-DF92-4631-AB12-99885E64749B}" type="presOf" srcId="{6035E808-E0C7-499B-9F0B-2AE479756987}" destId="{F5A40909-CC40-4A66-AE89-CD7481C9EF90}" srcOrd="0" destOrd="0" presId="urn:microsoft.com/office/officeart/2005/8/layout/lProcess3"/>
    <dgm:cxn modelId="{CF334F3D-C2EE-42EA-AAF5-5078C57222C7}" srcId="{995944AD-674D-4D17-A056-AB3FD7EC7C4E}" destId="{6035E808-E0C7-499B-9F0B-2AE479756987}" srcOrd="3" destOrd="0" parTransId="{65F13E45-0EC1-420F-B3F3-4D80C58C22D0}" sibTransId="{BB344367-2A00-481B-B961-457D893561F8}"/>
    <dgm:cxn modelId="{98194265-A3EB-48B4-9455-4E84FB5CCA48}" srcId="{D1E774AC-1846-43EC-9F6A-B289803AED38}" destId="{A82B66B0-7BEC-421E-B5C7-F0327430597E}" srcOrd="4" destOrd="0" parTransId="{1914E4A4-9048-49B4-BFD9-E56B7214792F}" sibTransId="{9EF21286-FB57-426B-A0AB-C920B7F169F0}"/>
    <dgm:cxn modelId="{57D37FFC-E44E-4FEB-8CCE-D780E1EB2A98}" type="presOf" srcId="{3E7B4A9C-3A2B-41ED-8397-BBBBA1A03C8C}" destId="{645324EC-C488-4BCF-9BC6-093F4B2AA7ED}" srcOrd="0" destOrd="0" presId="urn:microsoft.com/office/officeart/2005/8/layout/lProcess3"/>
    <dgm:cxn modelId="{2BC98C83-3FAF-43BA-BCBB-3728BE69E425}" type="presOf" srcId="{97F1F65C-1875-4FFE-9CAC-422E33C0DC00}" destId="{5EA6388E-F565-46B1-839C-BEF690DF64C9}" srcOrd="0" destOrd="0" presId="urn:microsoft.com/office/officeart/2005/8/layout/lProcess3"/>
    <dgm:cxn modelId="{1E75AF47-78E6-4F04-9ED9-19ACF264DE80}" type="presOf" srcId="{5DBCD78E-202C-43C9-B1D3-BB189DD52D97}" destId="{44E5E88A-F08E-47B3-9782-52DAA3923A25}" srcOrd="0" destOrd="0" presId="urn:microsoft.com/office/officeart/2005/8/layout/lProcess3"/>
    <dgm:cxn modelId="{EAAF4FF4-0C21-4A97-853B-9C98DC066AB2}" srcId="{D1E774AC-1846-43EC-9F6A-B289803AED38}" destId="{5C987FFB-A24D-4280-81F9-E6906691002D}" srcOrd="0" destOrd="0" parTransId="{A85760A9-F632-4B34-9100-97C942144D24}" sibTransId="{4112B0CA-0D2D-4ED2-8FC4-35CCEBFE83A1}"/>
    <dgm:cxn modelId="{8964A489-A101-45A8-9C85-E8A231C682D7}" srcId="{995944AD-674D-4D17-A056-AB3FD7EC7C4E}" destId="{9129F137-E8F1-405C-8017-9A88B137BB5B}" srcOrd="2" destOrd="0" parTransId="{C7982702-CAE7-4297-A7DF-1A3F9A0E2AD4}" sibTransId="{97A32C8C-7B42-4254-A4FF-8C57716045DF}"/>
    <dgm:cxn modelId="{5758525C-E89A-4660-A2AA-AB630BA842A0}" srcId="{31E061AE-71F3-49D7-94F3-88B42816749B}" destId="{9CD06227-1CA8-423A-AF3D-74D4C5AFEAFB}" srcOrd="1" destOrd="0" parTransId="{CB43BE21-0156-47C9-A52E-520F95D1EB9C}" sibTransId="{E4A79204-0D5D-45F7-A040-C53DABB785D6}"/>
    <dgm:cxn modelId="{785A7EDE-4D15-4156-9786-9F6344EA6D92}" srcId="{9CD06227-1CA8-423A-AF3D-74D4C5AFEAFB}" destId="{B2B4A51F-F539-4ACA-B9D7-DB9F750E365A}" srcOrd="0" destOrd="0" parTransId="{AE9679DD-7BF0-43ED-9B31-5AAC2641C11B}" sibTransId="{6C219CF7-FF3B-4AAE-A679-BF537272DCF4}"/>
    <dgm:cxn modelId="{BE989075-85F0-45F4-BBF2-D4A6B1662296}" srcId="{31E061AE-71F3-49D7-94F3-88B42816749B}" destId="{578D4AE7-D9E8-46C9-84C1-A056CE2C147F}" srcOrd="3" destOrd="0" parTransId="{2CFAC650-D408-43CF-B099-2083AC79ABA5}" sibTransId="{757F2CDD-0021-442A-85B4-2910F6B5787D}"/>
    <dgm:cxn modelId="{32A4D62C-B546-4B59-A93E-719A99E94951}" type="presOf" srcId="{B2B4A51F-F539-4ACA-B9D7-DB9F750E365A}" destId="{B1ABAB86-804A-47DC-A6EF-AC12FEB109CB}" srcOrd="0" destOrd="0" presId="urn:microsoft.com/office/officeart/2005/8/layout/lProcess3"/>
    <dgm:cxn modelId="{D9AEC24F-A67E-4EB8-94EF-1EFBC1B6F882}" type="presOf" srcId="{D1E774AC-1846-43EC-9F6A-B289803AED38}" destId="{EF6F0FAC-A42E-410C-917C-AC5CAF4FDF9F}" srcOrd="0" destOrd="0" presId="urn:microsoft.com/office/officeart/2005/8/layout/lProcess3"/>
    <dgm:cxn modelId="{52E56DCA-B516-43E0-A938-5FF8D30F026F}" type="presOf" srcId="{6C6AE940-C943-489A-9FD2-77E3FB5F8668}" destId="{8B568D96-9E6A-45C0-A218-C4876CA3C1FC}" srcOrd="0" destOrd="0" presId="urn:microsoft.com/office/officeart/2005/8/layout/lProcess3"/>
    <dgm:cxn modelId="{65757B76-4470-409C-8A6A-06D5F14F72E5}" type="presOf" srcId="{E3B01D46-CE8F-4F29-A14D-74F2C3A018A9}" destId="{520A6030-1B87-42E6-A92A-D8B53F9D0435}" srcOrd="0" destOrd="0" presId="urn:microsoft.com/office/officeart/2005/8/layout/lProcess3"/>
    <dgm:cxn modelId="{570783E9-AB2A-4C53-859A-DBB708286E3E}" srcId="{9CD06227-1CA8-423A-AF3D-74D4C5AFEAFB}" destId="{FA5720AA-E15F-4234-B358-3832866889C1}" srcOrd="3" destOrd="0" parTransId="{928E5C1C-68C5-42A9-B2D8-F518881F7135}" sibTransId="{F80B2643-E235-4599-9EB5-7100C7D88D0C}"/>
    <dgm:cxn modelId="{F11FADBA-FE97-4F2B-93C2-0796B5053090}" srcId="{578D4AE7-D9E8-46C9-84C1-A056CE2C147F}" destId="{5DBCD78E-202C-43C9-B1D3-BB189DD52D97}" srcOrd="0" destOrd="0" parTransId="{5DFF6130-EF00-4628-8CAE-4375E8F34AB9}" sibTransId="{33C9A17E-62DA-4387-AB5A-B729693CB233}"/>
    <dgm:cxn modelId="{B6CD941E-8980-440C-B1E9-8E1025AA36B8}" type="presOf" srcId="{9CD06227-1CA8-423A-AF3D-74D4C5AFEAFB}" destId="{CBB14208-D5EA-4AE7-9737-1509F24EC77E}" srcOrd="0" destOrd="0" presId="urn:microsoft.com/office/officeart/2005/8/layout/lProcess3"/>
    <dgm:cxn modelId="{308A78CF-FE30-4D86-8ACA-339379E1D299}" srcId="{578D4AE7-D9E8-46C9-84C1-A056CE2C147F}" destId="{0AB196E0-E994-4239-A46A-EA3D6E25CF5C}" srcOrd="2" destOrd="0" parTransId="{66F7E224-6BEA-4BB8-B435-DFCE54918E3A}" sibTransId="{81871D05-C923-4915-8A4C-72407B3A4A68}"/>
    <dgm:cxn modelId="{CF0B0381-57E9-4ED5-B750-84196DF9F760}" type="presOf" srcId="{9129F137-E8F1-405C-8017-9A88B137BB5B}" destId="{148221E1-0F16-467D-AB4E-3907BAD80DC4}" srcOrd="0" destOrd="0" presId="urn:microsoft.com/office/officeart/2005/8/layout/lProcess3"/>
    <dgm:cxn modelId="{A45F7A28-1938-4365-97C5-5983758B2E20}" type="presOf" srcId="{0AB196E0-E994-4239-A46A-EA3D6E25CF5C}" destId="{8C003610-EAC6-43F7-8B0E-A3D966BC2080}" srcOrd="0" destOrd="0" presId="urn:microsoft.com/office/officeart/2005/8/layout/lProcess3"/>
    <dgm:cxn modelId="{FE18C74C-A6F6-4690-9B10-C8A469770229}" type="presOf" srcId="{A82B66B0-7BEC-421E-B5C7-F0327430597E}" destId="{3F673740-078D-45D8-BA8D-193CBB2D93F1}" srcOrd="0" destOrd="0" presId="urn:microsoft.com/office/officeart/2005/8/layout/lProcess3"/>
    <dgm:cxn modelId="{6170F3F4-507E-422C-ABAF-1A4F0B99BC35}" srcId="{578D4AE7-D9E8-46C9-84C1-A056CE2C147F}" destId="{66552659-9FDD-4AC4-BEFE-FC29CF43F399}" srcOrd="4" destOrd="0" parTransId="{1E2E4812-896B-4F84-9C43-FD0CF7F70E3F}" sibTransId="{DE5E7864-6C0C-4939-AAC3-44A32F3C6639}"/>
    <dgm:cxn modelId="{F3D1988B-2407-4714-B436-3916F60735F7}" type="presParOf" srcId="{CEB91170-96F2-4F00-A6C5-9C96EFDFEBEF}" destId="{E52B3863-F1A1-4211-B252-A2059ABEA6E4}" srcOrd="0" destOrd="0" presId="urn:microsoft.com/office/officeart/2005/8/layout/lProcess3"/>
    <dgm:cxn modelId="{740CC66C-8CBB-4598-B58C-434B074A812F}" type="presParOf" srcId="{E52B3863-F1A1-4211-B252-A2059ABEA6E4}" destId="{EF6F0FAC-A42E-410C-917C-AC5CAF4FDF9F}" srcOrd="0" destOrd="0" presId="urn:microsoft.com/office/officeart/2005/8/layout/lProcess3"/>
    <dgm:cxn modelId="{6CCB8547-0D88-46AC-B5FF-1615AE99AEDE}" type="presParOf" srcId="{E52B3863-F1A1-4211-B252-A2059ABEA6E4}" destId="{1E32048B-75FD-41BF-A0E8-B05F134C65DF}" srcOrd="1" destOrd="0" presId="urn:microsoft.com/office/officeart/2005/8/layout/lProcess3"/>
    <dgm:cxn modelId="{EFA19DEB-304E-4CD6-B10F-F232043C7E5A}" type="presParOf" srcId="{E52B3863-F1A1-4211-B252-A2059ABEA6E4}" destId="{2E0CC280-FD65-4C3A-B134-2107CD91F691}" srcOrd="2" destOrd="0" presId="urn:microsoft.com/office/officeart/2005/8/layout/lProcess3"/>
    <dgm:cxn modelId="{86906FA4-17F0-4DDC-B509-64B237C85B06}" type="presParOf" srcId="{E52B3863-F1A1-4211-B252-A2059ABEA6E4}" destId="{D832F9B7-9731-40C2-8415-6A75D9288D03}" srcOrd="3" destOrd="0" presId="urn:microsoft.com/office/officeart/2005/8/layout/lProcess3"/>
    <dgm:cxn modelId="{B53D8634-4B15-4881-A8E1-DE6929F1DBF0}" type="presParOf" srcId="{E52B3863-F1A1-4211-B252-A2059ABEA6E4}" destId="{6053A69F-9622-4328-B634-FC2FE0988E3D}" srcOrd="4" destOrd="0" presId="urn:microsoft.com/office/officeart/2005/8/layout/lProcess3"/>
    <dgm:cxn modelId="{23652C0E-E45C-4E26-84ED-16FA65806319}" type="presParOf" srcId="{E52B3863-F1A1-4211-B252-A2059ABEA6E4}" destId="{84AB9CD7-F6C4-413D-BCDF-38063EAB5CF3}" srcOrd="5" destOrd="0" presId="urn:microsoft.com/office/officeart/2005/8/layout/lProcess3"/>
    <dgm:cxn modelId="{7EADEBC3-A30B-4B5C-9DDC-767A114117FD}" type="presParOf" srcId="{E52B3863-F1A1-4211-B252-A2059ABEA6E4}" destId="{645324EC-C488-4BCF-9BC6-093F4B2AA7ED}" srcOrd="6" destOrd="0" presId="urn:microsoft.com/office/officeart/2005/8/layout/lProcess3"/>
    <dgm:cxn modelId="{A93AD60B-53FD-4DF4-A8E8-67F7057B6136}" type="presParOf" srcId="{E52B3863-F1A1-4211-B252-A2059ABEA6E4}" destId="{0347EFFA-F860-41B7-9C2C-41EEEDA248F6}" srcOrd="7" destOrd="0" presId="urn:microsoft.com/office/officeart/2005/8/layout/lProcess3"/>
    <dgm:cxn modelId="{3AE09B52-A041-48DB-B85D-233A8C1A72CD}" type="presParOf" srcId="{E52B3863-F1A1-4211-B252-A2059ABEA6E4}" destId="{520A6030-1B87-42E6-A92A-D8B53F9D0435}" srcOrd="8" destOrd="0" presId="urn:microsoft.com/office/officeart/2005/8/layout/lProcess3"/>
    <dgm:cxn modelId="{143426EE-516D-446C-9F3A-65052C8B00AB}" type="presParOf" srcId="{E52B3863-F1A1-4211-B252-A2059ABEA6E4}" destId="{84EE218B-21FB-46E9-9463-0B26E7B9535B}" srcOrd="9" destOrd="0" presId="urn:microsoft.com/office/officeart/2005/8/layout/lProcess3"/>
    <dgm:cxn modelId="{9268245F-EA1B-4E7D-BDAA-C7160552DFCE}" type="presParOf" srcId="{E52B3863-F1A1-4211-B252-A2059ABEA6E4}" destId="{3F673740-078D-45D8-BA8D-193CBB2D93F1}" srcOrd="10" destOrd="0" presId="urn:microsoft.com/office/officeart/2005/8/layout/lProcess3"/>
    <dgm:cxn modelId="{C001A6B9-B534-4538-A9E2-F55829D9D068}" type="presParOf" srcId="{CEB91170-96F2-4F00-A6C5-9C96EFDFEBEF}" destId="{3FF55291-8C87-40DD-9589-16870FE90066}" srcOrd="1" destOrd="0" presId="urn:microsoft.com/office/officeart/2005/8/layout/lProcess3"/>
    <dgm:cxn modelId="{EC25CAF2-51F7-48EF-88BD-8633482CFD12}" type="presParOf" srcId="{CEB91170-96F2-4F00-A6C5-9C96EFDFEBEF}" destId="{AB04D0B6-F371-4205-AF30-7BC904BEE801}" srcOrd="2" destOrd="0" presId="urn:microsoft.com/office/officeart/2005/8/layout/lProcess3"/>
    <dgm:cxn modelId="{71DA09FA-160C-458C-83FC-9AA00942BCDA}" type="presParOf" srcId="{AB04D0B6-F371-4205-AF30-7BC904BEE801}" destId="{CBB14208-D5EA-4AE7-9737-1509F24EC77E}" srcOrd="0" destOrd="0" presId="urn:microsoft.com/office/officeart/2005/8/layout/lProcess3"/>
    <dgm:cxn modelId="{3D0DD24F-B79A-402E-B743-3FD1E4CF43F6}" type="presParOf" srcId="{AB04D0B6-F371-4205-AF30-7BC904BEE801}" destId="{52F18544-C905-4373-983D-A88D330B2925}" srcOrd="1" destOrd="0" presId="urn:microsoft.com/office/officeart/2005/8/layout/lProcess3"/>
    <dgm:cxn modelId="{CD8D8D71-5711-4CAC-9ADA-007B3606A0E8}" type="presParOf" srcId="{AB04D0B6-F371-4205-AF30-7BC904BEE801}" destId="{B1ABAB86-804A-47DC-A6EF-AC12FEB109CB}" srcOrd="2" destOrd="0" presId="urn:microsoft.com/office/officeart/2005/8/layout/lProcess3"/>
    <dgm:cxn modelId="{41F82F37-B0BC-4CEA-ABB7-33F9D5E5D0A7}" type="presParOf" srcId="{AB04D0B6-F371-4205-AF30-7BC904BEE801}" destId="{70141863-A47C-473F-AC3A-F605599D4691}" srcOrd="3" destOrd="0" presId="urn:microsoft.com/office/officeart/2005/8/layout/lProcess3"/>
    <dgm:cxn modelId="{59D5E44A-1A41-4018-BC8C-FC6F144B4878}" type="presParOf" srcId="{AB04D0B6-F371-4205-AF30-7BC904BEE801}" destId="{12C69762-180B-4EFA-94DE-8C02E72F269B}" srcOrd="4" destOrd="0" presId="urn:microsoft.com/office/officeart/2005/8/layout/lProcess3"/>
    <dgm:cxn modelId="{6B35FA40-3927-4D40-8079-30200E781722}" type="presParOf" srcId="{AB04D0B6-F371-4205-AF30-7BC904BEE801}" destId="{783FC242-F8DC-4633-83D8-8D6C815C656B}" srcOrd="5" destOrd="0" presId="urn:microsoft.com/office/officeart/2005/8/layout/lProcess3"/>
    <dgm:cxn modelId="{F8E8697C-ED2E-4F4C-B4F2-6DB8818F0C4D}" type="presParOf" srcId="{AB04D0B6-F371-4205-AF30-7BC904BEE801}" destId="{C3952762-0608-47EB-9B35-C1E887E032BA}" srcOrd="6" destOrd="0" presId="urn:microsoft.com/office/officeart/2005/8/layout/lProcess3"/>
    <dgm:cxn modelId="{0CA0664C-B7ED-4392-973E-5AA1A5D05F42}" type="presParOf" srcId="{AB04D0B6-F371-4205-AF30-7BC904BEE801}" destId="{B0CE86FF-70F3-4CA1-982F-A88A5450573D}" srcOrd="7" destOrd="0" presId="urn:microsoft.com/office/officeart/2005/8/layout/lProcess3"/>
    <dgm:cxn modelId="{FE9E63DF-8342-4BC2-B005-B5B72977F982}" type="presParOf" srcId="{AB04D0B6-F371-4205-AF30-7BC904BEE801}" destId="{F33CCE36-C486-44F6-BFF5-05B0DEE87BF6}" srcOrd="8" destOrd="0" presId="urn:microsoft.com/office/officeart/2005/8/layout/lProcess3"/>
    <dgm:cxn modelId="{20C67270-7532-44B6-A73D-473C275429B3}" type="presParOf" srcId="{AB04D0B6-F371-4205-AF30-7BC904BEE801}" destId="{3C0187E8-E0E3-4E6E-BE12-976631956814}" srcOrd="9" destOrd="0" presId="urn:microsoft.com/office/officeart/2005/8/layout/lProcess3"/>
    <dgm:cxn modelId="{0A679FA3-20E4-4234-8DAC-B64D95570952}" type="presParOf" srcId="{AB04D0B6-F371-4205-AF30-7BC904BEE801}" destId="{C7C511C4-4B8B-4FF1-8613-D0AE63D75484}" srcOrd="10" destOrd="0" presId="urn:microsoft.com/office/officeart/2005/8/layout/lProcess3"/>
    <dgm:cxn modelId="{2E64217C-2822-4FFC-A73D-148EED93EC1C}" type="presParOf" srcId="{CEB91170-96F2-4F00-A6C5-9C96EFDFEBEF}" destId="{D4B93364-5CD2-4B47-85DD-B2889181F7C6}" srcOrd="3" destOrd="0" presId="urn:microsoft.com/office/officeart/2005/8/layout/lProcess3"/>
    <dgm:cxn modelId="{4A8684AF-8795-4009-9327-10A2EFD3292D}" type="presParOf" srcId="{CEB91170-96F2-4F00-A6C5-9C96EFDFEBEF}" destId="{17647893-D620-487E-9B92-F639FEF836B7}" srcOrd="4" destOrd="0" presId="urn:microsoft.com/office/officeart/2005/8/layout/lProcess3"/>
    <dgm:cxn modelId="{5EF23D58-FB38-4556-9926-FADCB596AD0E}" type="presParOf" srcId="{17647893-D620-487E-9B92-F639FEF836B7}" destId="{77F5C848-F48E-4711-9981-903179495004}" srcOrd="0" destOrd="0" presId="urn:microsoft.com/office/officeart/2005/8/layout/lProcess3"/>
    <dgm:cxn modelId="{5C3463CC-D439-48A3-A2B5-A98C011DB37D}" type="presParOf" srcId="{17647893-D620-487E-9B92-F639FEF836B7}" destId="{1FA07E87-4979-40AE-B750-09E3F3E3334C}" srcOrd="1" destOrd="0" presId="urn:microsoft.com/office/officeart/2005/8/layout/lProcess3"/>
    <dgm:cxn modelId="{9BB44C01-C614-4639-836C-C475C90D69DE}" type="presParOf" srcId="{17647893-D620-487E-9B92-F639FEF836B7}" destId="{8B568D96-9E6A-45C0-A218-C4876CA3C1FC}" srcOrd="2" destOrd="0" presId="urn:microsoft.com/office/officeart/2005/8/layout/lProcess3"/>
    <dgm:cxn modelId="{C1CC4D6F-00C7-4ED0-A65B-991B5D864A2E}" type="presParOf" srcId="{17647893-D620-487E-9B92-F639FEF836B7}" destId="{069CCB08-C3AF-4FC2-AD01-A9A9C85CE12B}" srcOrd="3" destOrd="0" presId="urn:microsoft.com/office/officeart/2005/8/layout/lProcess3"/>
    <dgm:cxn modelId="{F941E072-82A7-44C6-8053-0F8769F16D9B}" type="presParOf" srcId="{17647893-D620-487E-9B92-F639FEF836B7}" destId="{5EA6388E-F565-46B1-839C-BEF690DF64C9}" srcOrd="4" destOrd="0" presId="urn:microsoft.com/office/officeart/2005/8/layout/lProcess3"/>
    <dgm:cxn modelId="{1D16F6A4-1251-4F8F-8F8B-BF843EBB30C7}" type="presParOf" srcId="{17647893-D620-487E-9B92-F639FEF836B7}" destId="{5C5C6273-CB2C-488A-B82F-70ECF6063479}" srcOrd="5" destOrd="0" presId="urn:microsoft.com/office/officeart/2005/8/layout/lProcess3"/>
    <dgm:cxn modelId="{149BA633-A03A-4BD9-96BE-86560C4F39FF}" type="presParOf" srcId="{17647893-D620-487E-9B92-F639FEF836B7}" destId="{148221E1-0F16-467D-AB4E-3907BAD80DC4}" srcOrd="6" destOrd="0" presId="urn:microsoft.com/office/officeart/2005/8/layout/lProcess3"/>
    <dgm:cxn modelId="{384A7F74-F193-481A-8A32-A831CEC07E12}" type="presParOf" srcId="{17647893-D620-487E-9B92-F639FEF836B7}" destId="{9D6649B9-F90D-4CC6-9164-34A5BC19B3CF}" srcOrd="7" destOrd="0" presId="urn:microsoft.com/office/officeart/2005/8/layout/lProcess3"/>
    <dgm:cxn modelId="{7740313B-ED8A-4077-96E6-C8493BDE564A}" type="presParOf" srcId="{17647893-D620-487E-9B92-F639FEF836B7}" destId="{F5A40909-CC40-4A66-AE89-CD7481C9EF90}" srcOrd="8" destOrd="0" presId="urn:microsoft.com/office/officeart/2005/8/layout/lProcess3"/>
    <dgm:cxn modelId="{DB212DDE-06BF-4735-B430-C93D4092DE26}" type="presParOf" srcId="{17647893-D620-487E-9B92-F639FEF836B7}" destId="{781CCE70-50EE-4377-91DA-85EE9450541D}" srcOrd="9" destOrd="0" presId="urn:microsoft.com/office/officeart/2005/8/layout/lProcess3"/>
    <dgm:cxn modelId="{A23740CB-0602-404E-8095-060296F02292}" type="presParOf" srcId="{17647893-D620-487E-9B92-F639FEF836B7}" destId="{4587F164-6526-4A24-AAF2-185DC06580B7}" srcOrd="10" destOrd="0" presId="urn:microsoft.com/office/officeart/2005/8/layout/lProcess3"/>
    <dgm:cxn modelId="{8CC263FD-BE92-4269-8130-F5695CB435D0}" type="presParOf" srcId="{CEB91170-96F2-4F00-A6C5-9C96EFDFEBEF}" destId="{D817A356-3F3C-463C-B6E7-198D3E073D41}" srcOrd="5" destOrd="0" presId="urn:microsoft.com/office/officeart/2005/8/layout/lProcess3"/>
    <dgm:cxn modelId="{4FF6C755-3631-4091-AEA7-841297DC6CFE}" type="presParOf" srcId="{CEB91170-96F2-4F00-A6C5-9C96EFDFEBEF}" destId="{5EB75178-B51D-4BE4-87AC-FD0A4BC27D88}" srcOrd="6" destOrd="0" presId="urn:microsoft.com/office/officeart/2005/8/layout/lProcess3"/>
    <dgm:cxn modelId="{782E5287-938C-4B3E-A703-87A771C01F13}" type="presParOf" srcId="{5EB75178-B51D-4BE4-87AC-FD0A4BC27D88}" destId="{6338DF6D-A6CC-4A05-BA01-53626BED6973}" srcOrd="0" destOrd="0" presId="urn:microsoft.com/office/officeart/2005/8/layout/lProcess3"/>
    <dgm:cxn modelId="{F0CA4388-7825-43DF-8911-06050CC66FC4}" type="presParOf" srcId="{5EB75178-B51D-4BE4-87AC-FD0A4BC27D88}" destId="{86BC5C48-EFB4-4D09-BC6D-8DDBF8DC7543}" srcOrd="1" destOrd="0" presId="urn:microsoft.com/office/officeart/2005/8/layout/lProcess3"/>
    <dgm:cxn modelId="{BE5E7DAD-B7DD-4567-A550-75805F16C674}" type="presParOf" srcId="{5EB75178-B51D-4BE4-87AC-FD0A4BC27D88}" destId="{44E5E88A-F08E-47B3-9782-52DAA3923A25}" srcOrd="2" destOrd="0" presId="urn:microsoft.com/office/officeart/2005/8/layout/lProcess3"/>
    <dgm:cxn modelId="{9065AB02-873F-4E3C-9075-F1A99A20F5C5}" type="presParOf" srcId="{5EB75178-B51D-4BE4-87AC-FD0A4BC27D88}" destId="{E17A57E9-6A82-4584-B9C7-826D9096C91F}" srcOrd="3" destOrd="0" presId="urn:microsoft.com/office/officeart/2005/8/layout/lProcess3"/>
    <dgm:cxn modelId="{C3CCDD05-59D9-4556-A686-E3B666E15251}" type="presParOf" srcId="{5EB75178-B51D-4BE4-87AC-FD0A4BC27D88}" destId="{242473AB-16AD-42A9-8FD0-4D6CB86F53C6}" srcOrd="4" destOrd="0" presId="urn:microsoft.com/office/officeart/2005/8/layout/lProcess3"/>
    <dgm:cxn modelId="{4BC4D5A1-2541-4EF8-B73D-45A32BBE13A2}" type="presParOf" srcId="{5EB75178-B51D-4BE4-87AC-FD0A4BC27D88}" destId="{48960D4A-7832-49CE-8FD8-3DA05DF87067}" srcOrd="5" destOrd="0" presId="urn:microsoft.com/office/officeart/2005/8/layout/lProcess3"/>
    <dgm:cxn modelId="{782DEE74-F465-4FB2-B7BE-32BD37EC7DBF}" type="presParOf" srcId="{5EB75178-B51D-4BE4-87AC-FD0A4BC27D88}" destId="{8C003610-EAC6-43F7-8B0E-A3D966BC2080}" srcOrd="6" destOrd="0" presId="urn:microsoft.com/office/officeart/2005/8/layout/lProcess3"/>
    <dgm:cxn modelId="{F9DED992-941C-4130-B0DF-34CC9F47F090}" type="presParOf" srcId="{5EB75178-B51D-4BE4-87AC-FD0A4BC27D88}" destId="{F51BC767-CF71-4688-9B14-85C4C425D6B6}" srcOrd="7" destOrd="0" presId="urn:microsoft.com/office/officeart/2005/8/layout/lProcess3"/>
    <dgm:cxn modelId="{C7701A96-E357-4491-8FF8-6D4C54176730}" type="presParOf" srcId="{5EB75178-B51D-4BE4-87AC-FD0A4BC27D88}" destId="{573FCD93-1D07-4D88-9A05-6C0E5B79A950}" srcOrd="8" destOrd="0" presId="urn:microsoft.com/office/officeart/2005/8/layout/lProcess3"/>
    <dgm:cxn modelId="{E36CE45F-30FF-417C-8B20-FB19487D7B23}" type="presParOf" srcId="{5EB75178-B51D-4BE4-87AC-FD0A4BC27D88}" destId="{54F20228-9DB5-4389-BE7A-7C5806D84C20}" srcOrd="9" destOrd="0" presId="urn:microsoft.com/office/officeart/2005/8/layout/lProcess3"/>
    <dgm:cxn modelId="{A57A7DC1-B773-4F3B-BD0C-DAAE12CE0790}" type="presParOf" srcId="{5EB75178-B51D-4BE4-87AC-FD0A4BC27D88}" destId="{BE4B4DF7-BE0A-486C-A184-C50034DBA22C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F0FAC-A42E-410C-917C-AC5CAF4FDF9F}">
      <dsp:nvSpPr>
        <dsp:cNvPr id="0" name=""/>
        <dsp:cNvSpPr/>
      </dsp:nvSpPr>
      <dsp:spPr>
        <a:xfrm>
          <a:off x="976" y="320006"/>
          <a:ext cx="2006947" cy="80277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Joyful</a:t>
          </a:r>
          <a:endParaRPr lang="en-GB" sz="2300" kern="1200"/>
        </a:p>
      </dsp:txBody>
      <dsp:txXfrm>
        <a:off x="402365" y="320006"/>
        <a:ext cx="1204169" cy="802778"/>
      </dsp:txXfrm>
    </dsp:sp>
    <dsp:sp modelId="{2E0CC280-FD65-4C3A-B134-2107CD91F691}">
      <dsp:nvSpPr>
        <dsp:cNvPr id="0" name=""/>
        <dsp:cNvSpPr/>
      </dsp:nvSpPr>
      <dsp:spPr>
        <a:xfrm>
          <a:off x="1747020" y="388243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The Annunciation</a:t>
          </a:r>
          <a:endParaRPr lang="en-GB" sz="1200" kern="1200" dirty="0"/>
        </a:p>
      </dsp:txBody>
      <dsp:txXfrm>
        <a:off x="2080173" y="388243"/>
        <a:ext cx="999460" cy="666306"/>
      </dsp:txXfrm>
    </dsp:sp>
    <dsp:sp modelId="{6053A69F-9622-4328-B634-FC2FE0988E3D}">
      <dsp:nvSpPr>
        <dsp:cNvPr id="0" name=""/>
        <dsp:cNvSpPr/>
      </dsp:nvSpPr>
      <dsp:spPr>
        <a:xfrm>
          <a:off x="3179579" y="388243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The Visitation</a:t>
          </a:r>
          <a:endParaRPr lang="en-GB" sz="1200" kern="1200"/>
        </a:p>
      </dsp:txBody>
      <dsp:txXfrm>
        <a:off x="3512732" y="388243"/>
        <a:ext cx="999460" cy="666306"/>
      </dsp:txXfrm>
    </dsp:sp>
    <dsp:sp modelId="{645324EC-C488-4BCF-9BC6-093F4B2AA7ED}">
      <dsp:nvSpPr>
        <dsp:cNvPr id="0" name=""/>
        <dsp:cNvSpPr/>
      </dsp:nvSpPr>
      <dsp:spPr>
        <a:xfrm>
          <a:off x="4612138" y="388243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The Birth of Jesus</a:t>
          </a:r>
          <a:endParaRPr lang="en-GB" sz="1200" kern="1200"/>
        </a:p>
      </dsp:txBody>
      <dsp:txXfrm>
        <a:off x="4945291" y="388243"/>
        <a:ext cx="999460" cy="666306"/>
      </dsp:txXfrm>
    </dsp:sp>
    <dsp:sp modelId="{520A6030-1B87-42E6-A92A-D8B53F9D0435}">
      <dsp:nvSpPr>
        <dsp:cNvPr id="0" name=""/>
        <dsp:cNvSpPr/>
      </dsp:nvSpPr>
      <dsp:spPr>
        <a:xfrm>
          <a:off x="6044697" y="388243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The Presentation</a:t>
          </a:r>
          <a:endParaRPr lang="en-GB" sz="1200" kern="1200"/>
        </a:p>
      </dsp:txBody>
      <dsp:txXfrm>
        <a:off x="6377850" y="388243"/>
        <a:ext cx="999460" cy="666306"/>
      </dsp:txXfrm>
    </dsp:sp>
    <dsp:sp modelId="{3F673740-078D-45D8-BA8D-193CBB2D93F1}">
      <dsp:nvSpPr>
        <dsp:cNvPr id="0" name=""/>
        <dsp:cNvSpPr/>
      </dsp:nvSpPr>
      <dsp:spPr>
        <a:xfrm>
          <a:off x="7477256" y="388243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Finding Jesus in the temple</a:t>
          </a:r>
          <a:endParaRPr lang="en-GB" sz="1200" kern="1200"/>
        </a:p>
      </dsp:txBody>
      <dsp:txXfrm>
        <a:off x="7810409" y="388243"/>
        <a:ext cx="999460" cy="666306"/>
      </dsp:txXfrm>
    </dsp:sp>
    <dsp:sp modelId="{CBB14208-D5EA-4AE7-9737-1509F24EC77E}">
      <dsp:nvSpPr>
        <dsp:cNvPr id="0" name=""/>
        <dsp:cNvSpPr/>
      </dsp:nvSpPr>
      <dsp:spPr>
        <a:xfrm>
          <a:off x="976" y="1235174"/>
          <a:ext cx="2006947" cy="80277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Luminous</a:t>
          </a:r>
          <a:endParaRPr lang="en-GB" sz="2300" kern="1200"/>
        </a:p>
      </dsp:txBody>
      <dsp:txXfrm>
        <a:off x="402365" y="1235174"/>
        <a:ext cx="1204169" cy="802778"/>
      </dsp:txXfrm>
    </dsp:sp>
    <dsp:sp modelId="{B1ABAB86-804A-47DC-A6EF-AC12FEB109CB}">
      <dsp:nvSpPr>
        <dsp:cNvPr id="0" name=""/>
        <dsp:cNvSpPr/>
      </dsp:nvSpPr>
      <dsp:spPr>
        <a:xfrm>
          <a:off x="1747020" y="1303410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Baptism of Jesus</a:t>
          </a:r>
          <a:endParaRPr lang="en-GB" sz="1200" kern="1200" dirty="0"/>
        </a:p>
      </dsp:txBody>
      <dsp:txXfrm>
        <a:off x="2080173" y="1303410"/>
        <a:ext cx="999460" cy="666306"/>
      </dsp:txXfrm>
    </dsp:sp>
    <dsp:sp modelId="{12C69762-180B-4EFA-94DE-8C02E72F269B}">
      <dsp:nvSpPr>
        <dsp:cNvPr id="0" name=""/>
        <dsp:cNvSpPr/>
      </dsp:nvSpPr>
      <dsp:spPr>
        <a:xfrm>
          <a:off x="3179579" y="1303410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Wedding Feast of Cana</a:t>
          </a:r>
          <a:endParaRPr lang="en-GB" sz="1200" kern="1200"/>
        </a:p>
      </dsp:txBody>
      <dsp:txXfrm>
        <a:off x="3512732" y="1303410"/>
        <a:ext cx="999460" cy="666306"/>
      </dsp:txXfrm>
    </dsp:sp>
    <dsp:sp modelId="{C3952762-0608-47EB-9B35-C1E887E032BA}">
      <dsp:nvSpPr>
        <dsp:cNvPr id="0" name=""/>
        <dsp:cNvSpPr/>
      </dsp:nvSpPr>
      <dsp:spPr>
        <a:xfrm>
          <a:off x="4612138" y="1303410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Proclamation of the Kingdom</a:t>
          </a:r>
          <a:endParaRPr lang="en-GB" sz="1200" kern="1200"/>
        </a:p>
      </dsp:txBody>
      <dsp:txXfrm>
        <a:off x="4945291" y="1303410"/>
        <a:ext cx="999460" cy="666306"/>
      </dsp:txXfrm>
    </dsp:sp>
    <dsp:sp modelId="{F33CCE36-C486-44F6-BFF5-05B0DEE87BF6}">
      <dsp:nvSpPr>
        <dsp:cNvPr id="0" name=""/>
        <dsp:cNvSpPr/>
      </dsp:nvSpPr>
      <dsp:spPr>
        <a:xfrm>
          <a:off x="6044697" y="1303410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The Transfiguration</a:t>
          </a:r>
          <a:endParaRPr lang="en-GB" sz="1200" kern="1200"/>
        </a:p>
      </dsp:txBody>
      <dsp:txXfrm>
        <a:off x="6377850" y="1303410"/>
        <a:ext cx="999460" cy="666306"/>
      </dsp:txXfrm>
    </dsp:sp>
    <dsp:sp modelId="{C7C511C4-4B8B-4FF1-8613-D0AE63D75484}">
      <dsp:nvSpPr>
        <dsp:cNvPr id="0" name=""/>
        <dsp:cNvSpPr/>
      </dsp:nvSpPr>
      <dsp:spPr>
        <a:xfrm>
          <a:off x="7477256" y="1303410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Institution of the Eucharist</a:t>
          </a:r>
          <a:endParaRPr lang="en-GB" sz="1200" kern="1200"/>
        </a:p>
      </dsp:txBody>
      <dsp:txXfrm>
        <a:off x="7810409" y="1303410"/>
        <a:ext cx="999460" cy="666306"/>
      </dsp:txXfrm>
    </dsp:sp>
    <dsp:sp modelId="{77F5C848-F48E-4711-9981-903179495004}">
      <dsp:nvSpPr>
        <dsp:cNvPr id="0" name=""/>
        <dsp:cNvSpPr/>
      </dsp:nvSpPr>
      <dsp:spPr>
        <a:xfrm>
          <a:off x="976" y="2150342"/>
          <a:ext cx="2006947" cy="80277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Sorrowful</a:t>
          </a:r>
          <a:endParaRPr lang="en-GB" sz="2300" kern="1200"/>
        </a:p>
      </dsp:txBody>
      <dsp:txXfrm>
        <a:off x="402365" y="2150342"/>
        <a:ext cx="1204169" cy="802778"/>
      </dsp:txXfrm>
    </dsp:sp>
    <dsp:sp modelId="{8B568D96-9E6A-45C0-A218-C4876CA3C1FC}">
      <dsp:nvSpPr>
        <dsp:cNvPr id="0" name=""/>
        <dsp:cNvSpPr/>
      </dsp:nvSpPr>
      <dsp:spPr>
        <a:xfrm>
          <a:off x="1747020" y="2218578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The Agony in the Garden</a:t>
          </a:r>
          <a:endParaRPr lang="en-GB" sz="1200" kern="1200"/>
        </a:p>
      </dsp:txBody>
      <dsp:txXfrm>
        <a:off x="2080173" y="2218578"/>
        <a:ext cx="999460" cy="666306"/>
      </dsp:txXfrm>
    </dsp:sp>
    <dsp:sp modelId="{5EA6388E-F565-46B1-839C-BEF690DF64C9}">
      <dsp:nvSpPr>
        <dsp:cNvPr id="0" name=""/>
        <dsp:cNvSpPr/>
      </dsp:nvSpPr>
      <dsp:spPr>
        <a:xfrm>
          <a:off x="3179579" y="2218578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Scouring at the Pillar</a:t>
          </a:r>
          <a:endParaRPr lang="en-GB" sz="1200" kern="1200"/>
        </a:p>
      </dsp:txBody>
      <dsp:txXfrm>
        <a:off x="3512732" y="2218578"/>
        <a:ext cx="999460" cy="666306"/>
      </dsp:txXfrm>
    </dsp:sp>
    <dsp:sp modelId="{148221E1-0F16-467D-AB4E-3907BAD80DC4}">
      <dsp:nvSpPr>
        <dsp:cNvPr id="0" name=""/>
        <dsp:cNvSpPr/>
      </dsp:nvSpPr>
      <dsp:spPr>
        <a:xfrm>
          <a:off x="4612138" y="2218578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Crowning with Thorns</a:t>
          </a:r>
          <a:endParaRPr lang="en-GB" sz="1200" kern="1200"/>
        </a:p>
      </dsp:txBody>
      <dsp:txXfrm>
        <a:off x="4945291" y="2218578"/>
        <a:ext cx="999460" cy="666306"/>
      </dsp:txXfrm>
    </dsp:sp>
    <dsp:sp modelId="{F5A40909-CC40-4A66-AE89-CD7481C9EF90}">
      <dsp:nvSpPr>
        <dsp:cNvPr id="0" name=""/>
        <dsp:cNvSpPr/>
      </dsp:nvSpPr>
      <dsp:spPr>
        <a:xfrm>
          <a:off x="6044697" y="2218578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Carrying of the Cross</a:t>
          </a:r>
          <a:endParaRPr lang="en-GB" sz="1200" kern="1200"/>
        </a:p>
      </dsp:txBody>
      <dsp:txXfrm>
        <a:off x="6377850" y="2218578"/>
        <a:ext cx="999460" cy="666306"/>
      </dsp:txXfrm>
    </dsp:sp>
    <dsp:sp modelId="{4587F164-6526-4A24-AAF2-185DC06580B7}">
      <dsp:nvSpPr>
        <dsp:cNvPr id="0" name=""/>
        <dsp:cNvSpPr/>
      </dsp:nvSpPr>
      <dsp:spPr>
        <a:xfrm>
          <a:off x="7477256" y="2218578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The Crucifixion</a:t>
          </a:r>
          <a:endParaRPr lang="en-GB" sz="1200" kern="1200"/>
        </a:p>
      </dsp:txBody>
      <dsp:txXfrm>
        <a:off x="7810409" y="2218578"/>
        <a:ext cx="999460" cy="666306"/>
      </dsp:txXfrm>
    </dsp:sp>
    <dsp:sp modelId="{6338DF6D-A6CC-4A05-BA01-53626BED6973}">
      <dsp:nvSpPr>
        <dsp:cNvPr id="0" name=""/>
        <dsp:cNvSpPr/>
      </dsp:nvSpPr>
      <dsp:spPr>
        <a:xfrm>
          <a:off x="976" y="3065510"/>
          <a:ext cx="2006947" cy="80277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Glorious</a:t>
          </a:r>
          <a:endParaRPr lang="en-GB" sz="2300" kern="1200" dirty="0"/>
        </a:p>
      </dsp:txBody>
      <dsp:txXfrm>
        <a:off x="402365" y="3065510"/>
        <a:ext cx="1204169" cy="802778"/>
      </dsp:txXfrm>
    </dsp:sp>
    <dsp:sp modelId="{44E5E88A-F08E-47B3-9782-52DAA3923A25}">
      <dsp:nvSpPr>
        <dsp:cNvPr id="0" name=""/>
        <dsp:cNvSpPr/>
      </dsp:nvSpPr>
      <dsp:spPr>
        <a:xfrm>
          <a:off x="1747020" y="3133746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The Resurrection</a:t>
          </a:r>
          <a:endParaRPr lang="en-GB" sz="1200" kern="1200"/>
        </a:p>
      </dsp:txBody>
      <dsp:txXfrm>
        <a:off x="2080173" y="3133746"/>
        <a:ext cx="999460" cy="666306"/>
      </dsp:txXfrm>
    </dsp:sp>
    <dsp:sp modelId="{242473AB-16AD-42A9-8FD0-4D6CB86F53C6}">
      <dsp:nvSpPr>
        <dsp:cNvPr id="0" name=""/>
        <dsp:cNvSpPr/>
      </dsp:nvSpPr>
      <dsp:spPr>
        <a:xfrm>
          <a:off x="3179579" y="3133746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The Ascension</a:t>
          </a:r>
          <a:endParaRPr lang="en-GB" sz="1200" kern="1200"/>
        </a:p>
      </dsp:txBody>
      <dsp:txXfrm>
        <a:off x="3512732" y="3133746"/>
        <a:ext cx="999460" cy="666306"/>
      </dsp:txXfrm>
    </dsp:sp>
    <dsp:sp modelId="{8C003610-EAC6-43F7-8B0E-A3D966BC2080}">
      <dsp:nvSpPr>
        <dsp:cNvPr id="0" name=""/>
        <dsp:cNvSpPr/>
      </dsp:nvSpPr>
      <dsp:spPr>
        <a:xfrm>
          <a:off x="4612138" y="3133746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Descent of Holy Spirit</a:t>
          </a:r>
          <a:endParaRPr lang="en-GB" sz="1200" kern="1200"/>
        </a:p>
      </dsp:txBody>
      <dsp:txXfrm>
        <a:off x="4945291" y="3133746"/>
        <a:ext cx="999460" cy="666306"/>
      </dsp:txXfrm>
    </dsp:sp>
    <dsp:sp modelId="{573FCD93-1D07-4D88-9A05-6C0E5B79A950}">
      <dsp:nvSpPr>
        <dsp:cNvPr id="0" name=""/>
        <dsp:cNvSpPr/>
      </dsp:nvSpPr>
      <dsp:spPr>
        <a:xfrm>
          <a:off x="6044697" y="3133746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The Assumption</a:t>
          </a:r>
          <a:endParaRPr lang="en-GB" sz="1200" kern="1200"/>
        </a:p>
      </dsp:txBody>
      <dsp:txXfrm>
        <a:off x="6377850" y="3133746"/>
        <a:ext cx="999460" cy="666306"/>
      </dsp:txXfrm>
    </dsp:sp>
    <dsp:sp modelId="{BE4B4DF7-BE0A-486C-A184-C50034DBA22C}">
      <dsp:nvSpPr>
        <dsp:cNvPr id="0" name=""/>
        <dsp:cNvSpPr/>
      </dsp:nvSpPr>
      <dsp:spPr>
        <a:xfrm>
          <a:off x="7477256" y="3133746"/>
          <a:ext cx="1665766" cy="666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The Coronation</a:t>
          </a:r>
          <a:endParaRPr lang="en-GB" sz="1200" kern="1200"/>
        </a:p>
      </dsp:txBody>
      <dsp:txXfrm>
        <a:off x="7810409" y="3133746"/>
        <a:ext cx="999460" cy="666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D5A5-9BC4-4CBB-ACE9-48203F03119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1F5F-56E3-43F9-8A9E-B887F7EB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28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D5A5-9BC4-4CBB-ACE9-48203F03119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1F5F-56E3-43F9-8A9E-B887F7EB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45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D5A5-9BC4-4CBB-ACE9-48203F03119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1F5F-56E3-43F9-8A9E-B887F7EB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45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D5A5-9BC4-4CBB-ACE9-48203F03119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1F5F-56E3-43F9-8A9E-B887F7EB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1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D5A5-9BC4-4CBB-ACE9-48203F03119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1F5F-56E3-43F9-8A9E-B887F7EB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7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D5A5-9BC4-4CBB-ACE9-48203F03119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1F5F-56E3-43F9-8A9E-B887F7EB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14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D5A5-9BC4-4CBB-ACE9-48203F03119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1F5F-56E3-43F9-8A9E-B887F7EB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3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D5A5-9BC4-4CBB-ACE9-48203F03119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1F5F-56E3-43F9-8A9E-B887F7EB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7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D5A5-9BC4-4CBB-ACE9-48203F03119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1F5F-56E3-43F9-8A9E-B887F7EB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D5A5-9BC4-4CBB-ACE9-48203F03119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1F5F-56E3-43F9-8A9E-B887F7EB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32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D5A5-9BC4-4CBB-ACE9-48203F03119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1F5F-56E3-43F9-8A9E-B887F7EB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89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BD5A5-9BC4-4CBB-ACE9-48203F03119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1F5F-56E3-43F9-8A9E-B887F7EB3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6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james-coleman-QHRZv6PIW4s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361"/>
          <a:stretch/>
        </p:blipFill>
        <p:spPr bwMode="auto">
          <a:xfrm>
            <a:off x="-11280" y="0"/>
            <a:ext cx="10286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51921" y="62068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b="1" dirty="0" smtClean="0">
                <a:latin typeface="Century Gothic" panose="020B0502020202020204" pitchFamily="34" charset="0"/>
              </a:rPr>
              <a:t>October is</a:t>
            </a:r>
            <a:endParaRPr lang="en-GB" sz="60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657192"/>
            <a:ext cx="7125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b="1" dirty="0" smtClean="0">
                <a:latin typeface="Century Gothic" panose="020B0502020202020204" pitchFamily="34" charset="0"/>
              </a:rPr>
              <a:t>the rosary</a:t>
            </a:r>
            <a:endParaRPr lang="en-GB" sz="60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4765" y="1579417"/>
            <a:ext cx="7125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b="1" dirty="0">
                <a:latin typeface="Century Gothic" panose="020B0502020202020204" pitchFamily="34" charset="0"/>
              </a:rPr>
              <a:t>t</a:t>
            </a:r>
            <a:r>
              <a:rPr lang="en-GB" sz="6000" b="1" dirty="0" smtClean="0">
                <a:latin typeface="Century Gothic" panose="020B0502020202020204" pitchFamily="34" charset="0"/>
              </a:rPr>
              <a:t>he month of</a:t>
            </a:r>
            <a:endParaRPr lang="en-GB" sz="6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6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888742" cy="5832648"/>
          </a:xfrm>
        </p:spPr>
      </p:pic>
      <p:sp>
        <p:nvSpPr>
          <p:cNvPr id="5" name="TextBox 4"/>
          <p:cNvSpPr txBox="1"/>
          <p:nvPr/>
        </p:nvSpPr>
        <p:spPr>
          <a:xfrm>
            <a:off x="4499992" y="548680"/>
            <a:ext cx="4225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Rosary is a meditation on the life of Jesus.</a:t>
            </a:r>
            <a:endParaRPr lang="en-GB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james-coleman-QHRZv6PIW4s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361"/>
          <a:stretch/>
        </p:blipFill>
        <p:spPr bwMode="auto">
          <a:xfrm>
            <a:off x="-11280" y="0"/>
            <a:ext cx="10286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69751746"/>
              </p:ext>
            </p:extLst>
          </p:nvPr>
        </p:nvGraphicFramePr>
        <p:xfrm>
          <a:off x="1" y="2610567"/>
          <a:ext cx="9143999" cy="418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5460" y="332656"/>
            <a:ext cx="8881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entury Gothic" panose="020B0502020202020204" pitchFamily="34" charset="0"/>
              </a:rPr>
              <a:t>Each ‘mystery’ of the rosary is focussed on an event from the Gospel.</a:t>
            </a:r>
          </a:p>
          <a:p>
            <a:r>
              <a:rPr lang="en-GB" sz="3600" b="1" dirty="0" smtClean="0">
                <a:latin typeface="Century Gothic" panose="020B0502020202020204" pitchFamily="34" charset="0"/>
              </a:rPr>
              <a:t>As we say the prayers of each ‘decade’ we reflect on this event.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7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888742" cy="5832648"/>
          </a:xfrm>
        </p:spPr>
      </p:pic>
      <p:sp>
        <p:nvSpPr>
          <p:cNvPr id="5" name="TextBox 4"/>
          <p:cNvSpPr txBox="1"/>
          <p:nvPr/>
        </p:nvSpPr>
        <p:spPr>
          <a:xfrm>
            <a:off x="4499992" y="548680"/>
            <a:ext cx="42253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dirty="0" smtClean="0">
                <a:solidFill>
                  <a:schemeClr val="bg1"/>
                </a:solidFill>
              </a:rPr>
              <a:t>With the Rosary we meditate on the mysteries of JOY, of SORROW and of the GLORY of Jesus and Mary.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0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888742" cy="5832648"/>
          </a:xfrm>
        </p:spPr>
      </p:pic>
      <p:sp>
        <p:nvSpPr>
          <p:cNvPr id="5" name="TextBox 4"/>
          <p:cNvSpPr txBox="1"/>
          <p:nvPr/>
        </p:nvSpPr>
        <p:spPr>
          <a:xfrm>
            <a:off x="4499992" y="548680"/>
            <a:ext cx="422534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4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Lord, we give you thanks for the rosary, your gift, let this prayer assist us every day of our life. </a:t>
            </a:r>
            <a:r>
              <a:rPr lang="en-GB" sz="4800" b="0" cap="none" spc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Amen.</a:t>
            </a:r>
            <a:r>
              <a:rPr lang="en-GB" sz="4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GB" sz="4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GB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12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165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1</cp:revision>
  <dcterms:created xsi:type="dcterms:W3CDTF">2019-10-06T17:42:19Z</dcterms:created>
  <dcterms:modified xsi:type="dcterms:W3CDTF">2019-10-06T17:50:41Z</dcterms:modified>
</cp:coreProperties>
</file>