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086E-5AE5-40B2-9E96-666F9F24BFE4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7901-B723-4C3C-8A39-43CC09F9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91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086E-5AE5-40B2-9E96-666F9F24BFE4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7901-B723-4C3C-8A39-43CC09F9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40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086E-5AE5-40B2-9E96-666F9F24BFE4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7901-B723-4C3C-8A39-43CC09F9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01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086E-5AE5-40B2-9E96-666F9F24BFE4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7901-B723-4C3C-8A39-43CC09F9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9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086E-5AE5-40B2-9E96-666F9F24BFE4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7901-B723-4C3C-8A39-43CC09F9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6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086E-5AE5-40B2-9E96-666F9F24BFE4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7901-B723-4C3C-8A39-43CC09F9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57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086E-5AE5-40B2-9E96-666F9F24BFE4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7901-B723-4C3C-8A39-43CC09F9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33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086E-5AE5-40B2-9E96-666F9F24BFE4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7901-B723-4C3C-8A39-43CC09F9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83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086E-5AE5-40B2-9E96-666F9F24BFE4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7901-B723-4C3C-8A39-43CC09F9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57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086E-5AE5-40B2-9E96-666F9F24BFE4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7901-B723-4C3C-8A39-43CC09F9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5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086E-5AE5-40B2-9E96-666F9F24BFE4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7901-B723-4C3C-8A39-43CC09F9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88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8086E-5AE5-40B2-9E96-666F9F24BFE4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C7901-B723-4C3C-8A39-43CC09F9F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8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6" r="72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39552" y="54868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Century Gothic" panose="020B0502020202020204" pitchFamily="34" charset="0"/>
              </a:rPr>
              <a:t>What is the Rosary?</a:t>
            </a:r>
            <a:endParaRPr lang="en-GB" sz="4800" b="1" dirty="0">
              <a:latin typeface="Century Gothic" panose="020B0502020202020204" pitchFamily="34" charset="0"/>
            </a:endParaRPr>
          </a:p>
        </p:txBody>
      </p:sp>
      <p:pic>
        <p:nvPicPr>
          <p:cNvPr id="7" name="The Rosary in 2 Minute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3534" y="1456346"/>
            <a:ext cx="8376931" cy="471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8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6" r="72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43802" y="335845"/>
            <a:ext cx="79928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Let us pray together:</a:t>
            </a:r>
          </a:p>
          <a:p>
            <a:endParaRPr lang="en-GB" sz="4400" dirty="0"/>
          </a:p>
          <a:p>
            <a:r>
              <a:rPr lang="en-GB" sz="4400" dirty="0" smtClean="0"/>
              <a:t>Dear Lord,</a:t>
            </a:r>
          </a:p>
          <a:p>
            <a:endParaRPr lang="en-GB" sz="4400" dirty="0"/>
          </a:p>
          <a:p>
            <a:r>
              <a:rPr lang="en-GB" sz="4400" dirty="0" smtClean="0"/>
              <a:t>As we learn more about the rosary, we ask that you draw us closer to you in every way.</a:t>
            </a:r>
          </a:p>
          <a:p>
            <a:endParaRPr lang="en-GB" sz="4400" dirty="0"/>
          </a:p>
          <a:p>
            <a:r>
              <a:rPr lang="en-GB" sz="4400" dirty="0" smtClean="0"/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15214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51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</Words>
  <Application>Microsoft Office PowerPoint</Application>
  <PresentationFormat>On-screen Show (4:3)</PresentationFormat>
  <Paragraphs>8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Benson</dc:creator>
  <cp:lastModifiedBy>Sophie Benson</cp:lastModifiedBy>
  <cp:revision>1</cp:revision>
  <dcterms:created xsi:type="dcterms:W3CDTF">2019-10-06T17:50:52Z</dcterms:created>
  <dcterms:modified xsi:type="dcterms:W3CDTF">2019-10-06T18:00:00Z</dcterms:modified>
</cp:coreProperties>
</file>