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4" r:id="rId4"/>
  </p:sldMasterIdLst>
  <p:sldIdLst>
    <p:sldId id="261" r:id="rId5"/>
    <p:sldId id="260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46E-4894-44CE-935E-130583545E39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A6CD-6964-4178-B03D-7AE56BF52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37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46E-4894-44CE-935E-130583545E39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A6CD-6964-4178-B03D-7AE56BF52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46E-4894-44CE-935E-130583545E39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A6CD-6964-4178-B03D-7AE56BF52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25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1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7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33" y="9155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80" y="3228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5" y="60961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0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67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4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4" y="68581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5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57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4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4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6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42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38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4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1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3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46E-4894-44CE-935E-130583545E39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A6CD-6964-4178-B03D-7AE56BF52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867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4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52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22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78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4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7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194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3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21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4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4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759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4" y="476674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57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14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20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4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72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30" y="91550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80" y="32283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2" y="609606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10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46E-4894-44CE-935E-130583545E39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A6CD-6964-4178-B03D-7AE56BF52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29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26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1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27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1" y="685805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2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82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1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1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62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66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13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1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4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82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1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6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4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46E-4894-44CE-935E-130583545E39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A6CD-6964-4178-B03D-7AE56BF52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95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72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980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00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1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477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766737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62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62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30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1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39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1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46E-4894-44CE-935E-130583545E39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A6CD-6964-4178-B03D-7AE56BF52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61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925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217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56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17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5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324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00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001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104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58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46E-4894-44CE-935E-130583545E39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A6CD-6964-4178-B03D-7AE56BF52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89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07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989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8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46E-4894-44CE-935E-130583545E39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A6CD-6964-4178-B03D-7AE56BF52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22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46E-4894-44CE-935E-130583545E39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A6CD-6964-4178-B03D-7AE56BF52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6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F46E-4894-44CE-935E-130583545E39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A6CD-6964-4178-B03D-7AE56BF52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83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DF46E-4894-44CE-935E-130583545E39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1A6CD-6964-4178-B03D-7AE56BF52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1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4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4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1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1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 defTabSz="457200"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1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8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 defTabSz="457200"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07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8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7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5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5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 defTabSz="457200"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5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80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 defTabSz="457200"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75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AE3DDE08-047B-49A5-8DF2-21221504AD1B}" type="datetimeFigureOut">
              <a:rPr lang="en-GB" smtClean="0">
                <a:solidFill>
                  <a:srgbClr val="335B74">
                    <a:lumMod val="50000"/>
                  </a:srgbClr>
                </a:solidFill>
              </a:rPr>
              <a:pPr defTabSz="457200"/>
              <a:t>06/10/2019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5B5D3BCD-5E07-4C78-AB64-4A4D9DCFF503}" type="slidenum">
              <a:rPr lang="en-GB" smtClean="0">
                <a:solidFill>
                  <a:srgbClr val="335B74">
                    <a:lumMod val="50000"/>
                  </a:srgbClr>
                </a:solidFill>
              </a:rPr>
              <a:pPr defTabSz="457200"/>
              <a:t>‹#›</a:t>
            </a:fld>
            <a:endParaRPr lang="en-GB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39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james-coleman-QHRZv6PIW4s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361"/>
          <a:stretch/>
        </p:blipFill>
        <p:spPr bwMode="auto">
          <a:xfrm>
            <a:off x="-11280" y="0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51921" y="62069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b="1" dirty="0" smtClean="0">
                <a:latin typeface="Century Gothic" panose="020B0502020202020204" pitchFamily="34" charset="0"/>
              </a:rPr>
              <a:t>October is</a:t>
            </a:r>
            <a:endParaRPr lang="en-GB" sz="6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657202"/>
            <a:ext cx="712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b="1" dirty="0" smtClean="0">
                <a:latin typeface="Century Gothic" panose="020B0502020202020204" pitchFamily="34" charset="0"/>
              </a:rPr>
              <a:t>the rosary</a:t>
            </a:r>
            <a:endParaRPr lang="en-GB" sz="60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4765" y="1579417"/>
            <a:ext cx="712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b="1" dirty="0">
                <a:latin typeface="Century Gothic" panose="020B0502020202020204" pitchFamily="34" charset="0"/>
              </a:rPr>
              <a:t>t</a:t>
            </a:r>
            <a:r>
              <a:rPr lang="en-GB" sz="6000" b="1" dirty="0" smtClean="0">
                <a:latin typeface="Century Gothic" panose="020B0502020202020204" pitchFamily="34" charset="0"/>
              </a:rPr>
              <a:t>he month of</a:t>
            </a:r>
            <a:endParaRPr lang="en-GB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2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5" y="5630345"/>
            <a:ext cx="8120143" cy="1507067"/>
          </a:xfrm>
        </p:spPr>
        <p:txBody>
          <a:bodyPr/>
          <a:lstStyle/>
          <a:p>
            <a:pPr algn="ctr"/>
            <a:r>
              <a:rPr lang="en-GB" cap="none" dirty="0"/>
              <a:t>J</a:t>
            </a:r>
            <a:r>
              <a:rPr lang="en-GB" cap="none" dirty="0" smtClean="0"/>
              <a:t>esus gave us His own mother. 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0" y="685813"/>
            <a:ext cx="8218544" cy="3615267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dirty="0" smtClean="0"/>
              <a:t>                       ‘</a:t>
            </a:r>
            <a:r>
              <a:rPr lang="en-GB" sz="4400" dirty="0"/>
              <a:t>Here is your </a:t>
            </a:r>
            <a:r>
              <a:rPr lang="en-GB" sz="4400" dirty="0" smtClean="0"/>
              <a:t>								Mother</a:t>
            </a:r>
            <a:r>
              <a:rPr lang="en-GB" sz="4400" dirty="0" smtClean="0"/>
              <a:t>’ </a:t>
            </a:r>
          </a:p>
          <a:p>
            <a:pPr marL="0" indent="0" algn="ctr">
              <a:buNone/>
            </a:pPr>
            <a:r>
              <a:rPr lang="en-GB" i="1" dirty="0" smtClean="0"/>
              <a:t>                                     </a:t>
            </a:r>
            <a:r>
              <a:rPr lang="en-GB" i="1" dirty="0" smtClean="0"/>
              <a:t>(</a:t>
            </a:r>
            <a:r>
              <a:rPr lang="en-GB" i="1" dirty="0" smtClean="0"/>
              <a:t>John </a:t>
            </a:r>
            <a:r>
              <a:rPr lang="en-GB" i="1" dirty="0" smtClean="0"/>
              <a:t>19:27</a:t>
            </a:r>
            <a:r>
              <a:rPr lang="en-GB" i="1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9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6" y="3645026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chemeClr val="bg1"/>
                </a:solidFill>
              </a:rPr>
              <a:t>The rosary is a heart-felt prayer to a person who loves each one of us just as a mother loves.</a:t>
            </a:r>
          </a:p>
        </p:txBody>
      </p:sp>
    </p:spTree>
    <p:extLst>
      <p:ext uri="{BB962C8B-B14F-4D97-AF65-F5344CB8AC3E}">
        <p14:creationId xmlns:p14="http://schemas.microsoft.com/office/powerpoint/2010/main" val="25295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51920" y="188640"/>
            <a:ext cx="51125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solidFill>
                  <a:schemeClr val="bg1"/>
                </a:solidFill>
              </a:rPr>
              <a:t>The rosary is a repetitive prayer but is a meditation where we can think about the love of Mary for each one of us. By praying the rosary, Mary says to us</a:t>
            </a:r>
          </a:p>
          <a:p>
            <a:pPr algn="r"/>
            <a:r>
              <a:rPr lang="en-GB" sz="4000" dirty="0" smtClean="0">
                <a:solidFill>
                  <a:schemeClr val="bg1"/>
                </a:solidFill>
              </a:rPr>
              <a:t>“I love you”.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0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369600" cy="6227306"/>
          </a:xfrm>
        </p:spPr>
      </p:pic>
      <p:sp>
        <p:nvSpPr>
          <p:cNvPr id="7" name="TextBox 6"/>
          <p:cNvSpPr txBox="1"/>
          <p:nvPr/>
        </p:nvSpPr>
        <p:spPr>
          <a:xfrm>
            <a:off x="5940152" y="1052736"/>
            <a:ext cx="2808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400" dirty="0" smtClean="0">
                <a:solidFill>
                  <a:schemeClr val="bg1"/>
                </a:solidFill>
              </a:rPr>
              <a:t>Will you pray the rosary this month?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9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2_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1_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87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Office Theme</vt:lpstr>
      <vt:lpstr>Slice</vt:lpstr>
      <vt:lpstr>2_Slice</vt:lpstr>
      <vt:lpstr>1_Slice</vt:lpstr>
      <vt:lpstr>PowerPoint Presentation</vt:lpstr>
      <vt:lpstr>Jesus gave us His own mother.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1</cp:revision>
  <dcterms:created xsi:type="dcterms:W3CDTF">2019-10-06T18:00:03Z</dcterms:created>
  <dcterms:modified xsi:type="dcterms:W3CDTF">2019-10-06T18:08:19Z</dcterms:modified>
</cp:coreProperties>
</file>