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7F83-FB66-45FF-BFB9-C9A92322C838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30FD-E723-429A-BAAD-EA44F748E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4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7F83-FB66-45FF-BFB9-C9A92322C838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30FD-E723-429A-BAAD-EA44F748E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58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7F83-FB66-45FF-BFB9-C9A92322C838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30FD-E723-429A-BAAD-EA44F748E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49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7F83-FB66-45FF-BFB9-C9A92322C838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30FD-E723-429A-BAAD-EA44F748E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86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7F83-FB66-45FF-BFB9-C9A92322C838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30FD-E723-429A-BAAD-EA44F748E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37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7F83-FB66-45FF-BFB9-C9A92322C838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30FD-E723-429A-BAAD-EA44F748E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2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7F83-FB66-45FF-BFB9-C9A92322C838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30FD-E723-429A-BAAD-EA44F748E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38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7F83-FB66-45FF-BFB9-C9A92322C838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30FD-E723-429A-BAAD-EA44F748E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44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7F83-FB66-45FF-BFB9-C9A92322C838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30FD-E723-429A-BAAD-EA44F748E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13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7F83-FB66-45FF-BFB9-C9A92322C838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30FD-E723-429A-BAAD-EA44F748E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3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7F83-FB66-45FF-BFB9-C9A92322C838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30FD-E723-429A-BAAD-EA44F748E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53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7F83-FB66-45FF-BFB9-C9A92322C838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630FD-E723-429A-BAAD-EA44F748E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0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31188"/>
            <a:ext cx="457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4048" y="188640"/>
            <a:ext cx="38884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Let’s pray a decade of the Rosary together.</a:t>
            </a:r>
            <a:endParaRPr lang="en-GB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8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phie.benson\Downloads\jeremy-yap-eCEj-BR91xQ-unspla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7" t="-571" r="27197" b="571"/>
          <a:stretch/>
        </p:blipFill>
        <p:spPr bwMode="auto">
          <a:xfrm>
            <a:off x="-1" y="0"/>
            <a:ext cx="42119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188640"/>
            <a:ext cx="468052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Pray One Our Father:</a:t>
            </a:r>
          </a:p>
          <a:p>
            <a:pPr algn="r"/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>
              <a:spcAft>
                <a:spcPts val="1800"/>
              </a:spcAft>
            </a:pPr>
            <a:r>
              <a:rPr lang="en-GB" sz="2500" dirty="0">
                <a:solidFill>
                  <a:schemeClr val="bg1"/>
                </a:solidFill>
              </a:rPr>
              <a:t>Our Father, Who art in heaven, </a:t>
            </a:r>
            <a:br>
              <a:rPr lang="en-GB" sz="2500" dirty="0">
                <a:solidFill>
                  <a:schemeClr val="bg1"/>
                </a:solidFill>
              </a:rPr>
            </a:br>
            <a:r>
              <a:rPr lang="en-GB" sz="2500" dirty="0">
                <a:solidFill>
                  <a:schemeClr val="bg1"/>
                </a:solidFill>
              </a:rPr>
              <a:t>Hallowed be Thy Name. </a:t>
            </a:r>
            <a:br>
              <a:rPr lang="en-GB" sz="2500" dirty="0">
                <a:solidFill>
                  <a:schemeClr val="bg1"/>
                </a:solidFill>
              </a:rPr>
            </a:br>
            <a:r>
              <a:rPr lang="en-GB" sz="2500" dirty="0">
                <a:solidFill>
                  <a:schemeClr val="bg1"/>
                </a:solidFill>
              </a:rPr>
              <a:t>Thy Kingdom come. </a:t>
            </a:r>
            <a:br>
              <a:rPr lang="en-GB" sz="2500" dirty="0">
                <a:solidFill>
                  <a:schemeClr val="bg1"/>
                </a:solidFill>
              </a:rPr>
            </a:br>
            <a:r>
              <a:rPr lang="en-GB" sz="2500" dirty="0">
                <a:solidFill>
                  <a:schemeClr val="bg1"/>
                </a:solidFill>
              </a:rPr>
              <a:t>Thy Will be done, </a:t>
            </a:r>
            <a:br>
              <a:rPr lang="en-GB" sz="2500" dirty="0">
                <a:solidFill>
                  <a:schemeClr val="bg1"/>
                </a:solidFill>
              </a:rPr>
            </a:br>
            <a:r>
              <a:rPr lang="en-GB" sz="2500" dirty="0">
                <a:solidFill>
                  <a:schemeClr val="bg1"/>
                </a:solidFill>
              </a:rPr>
              <a:t>on earth as it is in Heaven.</a:t>
            </a:r>
          </a:p>
          <a:p>
            <a:pPr algn="r">
              <a:spcAft>
                <a:spcPts val="1800"/>
              </a:spcAft>
            </a:pPr>
            <a:r>
              <a:rPr lang="en-GB" sz="2500" dirty="0">
                <a:solidFill>
                  <a:schemeClr val="bg1"/>
                </a:solidFill>
              </a:rPr>
              <a:t>Give us this day our daily bread. </a:t>
            </a:r>
            <a:br>
              <a:rPr lang="en-GB" sz="2500" dirty="0">
                <a:solidFill>
                  <a:schemeClr val="bg1"/>
                </a:solidFill>
              </a:rPr>
            </a:br>
            <a:r>
              <a:rPr lang="en-GB" sz="2500" dirty="0">
                <a:solidFill>
                  <a:schemeClr val="bg1"/>
                </a:solidFill>
              </a:rPr>
              <a:t>And forgive us our trespasses, </a:t>
            </a:r>
            <a:br>
              <a:rPr lang="en-GB" sz="2500" dirty="0">
                <a:solidFill>
                  <a:schemeClr val="bg1"/>
                </a:solidFill>
              </a:rPr>
            </a:br>
            <a:r>
              <a:rPr lang="en-GB" sz="2500" dirty="0">
                <a:solidFill>
                  <a:schemeClr val="bg1"/>
                </a:solidFill>
              </a:rPr>
              <a:t>as we forgive those who trespass against us. </a:t>
            </a:r>
            <a:br>
              <a:rPr lang="en-GB" sz="2500" dirty="0">
                <a:solidFill>
                  <a:schemeClr val="bg1"/>
                </a:solidFill>
              </a:rPr>
            </a:br>
            <a:r>
              <a:rPr lang="en-GB" sz="2500" dirty="0">
                <a:solidFill>
                  <a:schemeClr val="bg1"/>
                </a:solidFill>
              </a:rPr>
              <a:t>And lead us not into temptation, </a:t>
            </a:r>
            <a:br>
              <a:rPr lang="en-GB" sz="2500" dirty="0">
                <a:solidFill>
                  <a:schemeClr val="bg1"/>
                </a:solidFill>
              </a:rPr>
            </a:br>
            <a:r>
              <a:rPr lang="en-GB" sz="2500" dirty="0">
                <a:solidFill>
                  <a:schemeClr val="bg1"/>
                </a:solidFill>
              </a:rPr>
              <a:t>but deliver us from evil. Amen.</a:t>
            </a:r>
          </a:p>
          <a:p>
            <a:pPr algn="r"/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4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 t="-141" r="33004" b="141"/>
          <a:stretch/>
        </p:blipFill>
        <p:spPr>
          <a:xfrm>
            <a:off x="32822" y="-9664"/>
            <a:ext cx="4253428" cy="6867663"/>
          </a:xfrm>
        </p:spPr>
      </p:pic>
      <p:sp>
        <p:nvSpPr>
          <p:cNvPr id="5" name="TextBox 4"/>
          <p:cNvSpPr txBox="1"/>
          <p:nvPr/>
        </p:nvSpPr>
        <p:spPr>
          <a:xfrm>
            <a:off x="4355976" y="188640"/>
            <a:ext cx="4680520" cy="7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Pray Ten Hail Mary’s:</a:t>
            </a:r>
          </a:p>
          <a:p>
            <a:pPr algn="r"/>
            <a:r>
              <a:rPr lang="en-GB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(you could choose 10 volunteers to lead one each)</a:t>
            </a:r>
          </a:p>
          <a:p>
            <a:pPr algn="r"/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>
              <a:spcAft>
                <a:spcPts val="1800"/>
              </a:spcAft>
            </a:pPr>
            <a:r>
              <a:rPr lang="en-GB" sz="2800" dirty="0">
                <a:solidFill>
                  <a:schemeClr val="bg1"/>
                </a:solidFill>
              </a:rPr>
              <a:t>Hail Mary full of Grace, the Lord is with thee.</a:t>
            </a:r>
            <a:r>
              <a:rPr lang="en-GB" sz="2800" dirty="0" smtClean="0">
                <a:solidFill>
                  <a:schemeClr val="bg1"/>
                </a:solidFill>
              </a:rPr>
              <a:t/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/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Blessed are thou among women and blessed is the fruit of thy womb Jesus.</a:t>
            </a:r>
            <a:r>
              <a:rPr lang="en-GB" sz="2800" dirty="0" smtClean="0">
                <a:solidFill>
                  <a:schemeClr val="bg1"/>
                </a:solidFill>
              </a:rPr>
              <a:t/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/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Holy Mary Mother of God,</a:t>
            </a:r>
            <a:r>
              <a:rPr lang="en-GB" sz="2800" dirty="0" smtClean="0">
                <a:solidFill>
                  <a:schemeClr val="bg1"/>
                </a:solidFill>
              </a:rPr>
              <a:t/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/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pray for us sinners now and at the hour of our death</a:t>
            </a:r>
            <a:r>
              <a:rPr lang="en-GB" sz="2800" dirty="0" smtClean="0">
                <a:solidFill>
                  <a:schemeClr val="bg1"/>
                </a:solidFill>
              </a:rPr>
              <a:t/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/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Amen</a:t>
            </a:r>
            <a:r>
              <a:rPr lang="en-GB" sz="2800" dirty="0" smtClean="0">
                <a:solidFill>
                  <a:schemeClr val="bg1"/>
                </a:solidFill>
              </a:rPr>
              <a:t>.</a:t>
            </a:r>
            <a:endParaRPr lang="en-GB" sz="2500" dirty="0">
              <a:solidFill>
                <a:schemeClr val="bg1"/>
              </a:solidFill>
            </a:endParaRPr>
          </a:p>
          <a:p>
            <a:pPr algn="r"/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98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6"/>
            <a:ext cx="4553462" cy="6830194"/>
          </a:xfrm>
        </p:spPr>
      </p:pic>
      <p:sp>
        <p:nvSpPr>
          <p:cNvPr id="5" name="TextBox 4"/>
          <p:cNvSpPr txBox="1"/>
          <p:nvPr/>
        </p:nvSpPr>
        <p:spPr>
          <a:xfrm>
            <a:off x="4644008" y="188640"/>
            <a:ext cx="43924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Pray One Glory Be:</a:t>
            </a:r>
          </a:p>
          <a:p>
            <a:pPr algn="r"/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>
              <a:spcAft>
                <a:spcPts val="1800"/>
              </a:spcAft>
            </a:pPr>
            <a:r>
              <a:rPr lang="en-GB" sz="3200" dirty="0" smtClean="0">
                <a:solidFill>
                  <a:schemeClr val="bg1"/>
                </a:solidFill>
              </a:rPr>
              <a:t>Glory be to the Father, and to the Son and to the Holy Spirit.</a:t>
            </a:r>
          </a:p>
          <a:p>
            <a:pPr algn="r">
              <a:spcAft>
                <a:spcPts val="1800"/>
              </a:spcAft>
            </a:pPr>
            <a:endParaRPr lang="en-GB" sz="3200" dirty="0">
              <a:solidFill>
                <a:schemeClr val="bg1"/>
              </a:solidFill>
            </a:endParaRPr>
          </a:p>
          <a:p>
            <a:pPr algn="r">
              <a:spcAft>
                <a:spcPts val="1800"/>
              </a:spcAft>
            </a:pPr>
            <a:r>
              <a:rPr lang="en-GB" sz="3200" dirty="0" smtClean="0">
                <a:solidFill>
                  <a:schemeClr val="bg1"/>
                </a:solidFill>
              </a:rPr>
              <a:t>As it was in the beginning, is now, and ever shall be, world without end.</a:t>
            </a:r>
          </a:p>
          <a:p>
            <a:pPr algn="r">
              <a:spcAft>
                <a:spcPts val="1800"/>
              </a:spcAft>
            </a:pPr>
            <a:r>
              <a:rPr lang="en-GB" sz="3200" dirty="0" smtClean="0">
                <a:solidFill>
                  <a:schemeClr val="bg1"/>
                </a:solidFill>
              </a:rPr>
              <a:t>Amen.</a:t>
            </a:r>
            <a:endParaRPr lang="en-GB" sz="3200" dirty="0">
              <a:solidFill>
                <a:schemeClr val="bg1"/>
              </a:solidFill>
            </a:endParaRPr>
          </a:p>
          <a:p>
            <a:pPr algn="r"/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359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92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Benson</dc:creator>
  <cp:lastModifiedBy>Sophie Benson</cp:lastModifiedBy>
  <cp:revision>2</cp:revision>
  <dcterms:created xsi:type="dcterms:W3CDTF">2019-10-06T18:08:28Z</dcterms:created>
  <dcterms:modified xsi:type="dcterms:W3CDTF">2019-10-06T18:19:50Z</dcterms:modified>
</cp:coreProperties>
</file>