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1A26-FDB3-4EAF-8752-FAE8E569432A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B1A2-8177-4C5E-BB68-8908F958B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63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1A26-FDB3-4EAF-8752-FAE8E569432A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B1A2-8177-4C5E-BB68-8908F958B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65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1A26-FDB3-4EAF-8752-FAE8E569432A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B1A2-8177-4C5E-BB68-8908F958B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72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1A26-FDB3-4EAF-8752-FAE8E569432A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B1A2-8177-4C5E-BB68-8908F958B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95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1A26-FDB3-4EAF-8752-FAE8E569432A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B1A2-8177-4C5E-BB68-8908F958B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906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1A26-FDB3-4EAF-8752-FAE8E569432A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B1A2-8177-4C5E-BB68-8908F958B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319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1A26-FDB3-4EAF-8752-FAE8E569432A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B1A2-8177-4C5E-BB68-8908F958B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29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1A26-FDB3-4EAF-8752-FAE8E569432A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B1A2-8177-4C5E-BB68-8908F958B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190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1A26-FDB3-4EAF-8752-FAE8E569432A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B1A2-8177-4C5E-BB68-8908F958B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5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1A26-FDB3-4EAF-8752-FAE8E569432A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B1A2-8177-4C5E-BB68-8908F958B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78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1A26-FDB3-4EAF-8752-FAE8E569432A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B1A2-8177-4C5E-BB68-8908F958B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96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D1A26-FDB3-4EAF-8752-FAE8E569432A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2B1A2-8177-4C5E-BB68-8908F958B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56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ophie.benson\Downloads\2468450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" y="0"/>
            <a:ext cx="8726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782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phie.benson\Pictures\images we can use\Youth\yingchou-han-241463-unsplas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7"/>
          <a:stretch/>
        </p:blipFill>
        <p:spPr bwMode="auto">
          <a:xfrm>
            <a:off x="0" y="0"/>
            <a:ext cx="9178080" cy="685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78080" cy="6851606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139952" y="620688"/>
            <a:ext cx="47525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5400" dirty="0" smtClean="0">
                <a:latin typeface="HP Simplified" panose="020B0606020204020204" pitchFamily="34" charset="0"/>
              </a:rPr>
              <a:t>Christ has </a:t>
            </a:r>
          </a:p>
          <a:p>
            <a:pPr algn="r"/>
            <a:r>
              <a:rPr lang="en-GB" sz="5400" dirty="0" smtClean="0">
                <a:latin typeface="HP Simplified" panose="020B0606020204020204" pitchFamily="34" charset="0"/>
              </a:rPr>
              <a:t>no body now</a:t>
            </a:r>
          </a:p>
          <a:p>
            <a:pPr algn="r"/>
            <a:r>
              <a:rPr lang="en-GB" sz="5400" dirty="0" smtClean="0">
                <a:latin typeface="HP Simplified" panose="020B0606020204020204" pitchFamily="34" charset="0"/>
              </a:rPr>
              <a:t>but yours.</a:t>
            </a:r>
          </a:p>
          <a:p>
            <a:pPr algn="r"/>
            <a:endParaRPr lang="en-GB" sz="5400" dirty="0" smtClean="0">
              <a:latin typeface="HP Simplified" panose="020B0606020204020204" pitchFamily="34" charset="0"/>
            </a:endParaRPr>
          </a:p>
          <a:p>
            <a:pPr algn="r"/>
            <a:r>
              <a:rPr lang="en-GB" sz="5400" dirty="0" smtClean="0">
                <a:latin typeface="HP Simplified" panose="020B0606020204020204" pitchFamily="34" charset="0"/>
              </a:rPr>
              <a:t>No hands, no feet on Earth, but yours…</a:t>
            </a:r>
            <a:endParaRPr lang="en-GB" sz="5400" dirty="0">
              <a:latin typeface="HP Simplified" panose="020B0606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970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sophie.benson\Downloads\jeremy-yap-eCEj-BR91xQ-unsplash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78080" cy="6851606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139952" y="620688"/>
            <a:ext cx="47525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5400" dirty="0" smtClean="0">
                <a:latin typeface="HP Simplified" panose="020B0606020204020204" pitchFamily="34" charset="0"/>
              </a:rPr>
              <a:t>How are you going to be Christ’s hands to the world today?</a:t>
            </a:r>
            <a:endParaRPr lang="en-GB" sz="5400" dirty="0">
              <a:latin typeface="HP Simplified" panose="020B0606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781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sophie.benson\Downloads\jeremy-yap-eCEj-BR91xQ-unsplash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78080" cy="6851606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139952" y="620688"/>
            <a:ext cx="47525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dirty="0" smtClean="0">
                <a:latin typeface="HP Simplified" panose="020B0606020204020204" pitchFamily="34" charset="0"/>
              </a:rPr>
              <a:t>Let us pray together…</a:t>
            </a:r>
          </a:p>
          <a:p>
            <a:pPr algn="r"/>
            <a:endParaRPr lang="en-GB" sz="3600" dirty="0">
              <a:latin typeface="HP Simplified" panose="020B0606020204020204" pitchFamily="34" charset="0"/>
            </a:endParaRPr>
          </a:p>
          <a:p>
            <a:pPr algn="r"/>
            <a:r>
              <a:rPr lang="en-GB" sz="3600" dirty="0" smtClean="0">
                <a:latin typeface="HP Simplified" panose="020B0606020204020204" pitchFamily="34" charset="0"/>
              </a:rPr>
              <a:t>Lord Jesus, through the experience of your caring love, help us to be compassionate for others. </a:t>
            </a:r>
          </a:p>
          <a:p>
            <a:pPr algn="r"/>
            <a:r>
              <a:rPr lang="en-GB" sz="3600" dirty="0" smtClean="0">
                <a:latin typeface="HP Simplified" panose="020B0606020204020204" pitchFamily="34" charset="0"/>
              </a:rPr>
              <a:t>Amen</a:t>
            </a:r>
          </a:p>
          <a:p>
            <a:pPr algn="r"/>
            <a:endParaRPr lang="en-GB" sz="3600" dirty="0">
              <a:latin typeface="HP Simplified" panose="020B0606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93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57</Words>
  <Application>Microsoft Office PowerPoint</Application>
  <PresentationFormat>On-screen Show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Benson</dc:creator>
  <cp:lastModifiedBy>Sophie Benson</cp:lastModifiedBy>
  <cp:revision>1</cp:revision>
  <dcterms:created xsi:type="dcterms:W3CDTF">2019-10-13T20:19:54Z</dcterms:created>
  <dcterms:modified xsi:type="dcterms:W3CDTF">2019-10-13T20:29:11Z</dcterms:modified>
</cp:coreProperties>
</file>