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3" r:id="rId4"/>
    <p:sldId id="264" r:id="rId5"/>
    <p:sldId id="266" r:id="rId6"/>
    <p:sldId id="267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369A-4EAB-4144-8F2E-1F7A16A25803}" type="datetimeFigureOut">
              <a:rPr lang="pl-PL" smtClean="0"/>
              <a:t>2019-10-13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399B-69DF-49B3-828D-D50184872A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5099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369A-4EAB-4144-8F2E-1F7A16A25803}" type="datetimeFigureOut">
              <a:rPr lang="pl-PL" smtClean="0"/>
              <a:t>2019-10-13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399B-69DF-49B3-828D-D50184872A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129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369A-4EAB-4144-8F2E-1F7A16A25803}" type="datetimeFigureOut">
              <a:rPr lang="pl-PL" smtClean="0"/>
              <a:t>2019-10-13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399B-69DF-49B3-828D-D50184872A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2967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369A-4EAB-4144-8F2E-1F7A16A25803}" type="datetimeFigureOut">
              <a:rPr lang="pl-PL" smtClean="0"/>
              <a:t>2019-10-13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399B-69DF-49B3-828D-D50184872A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3780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369A-4EAB-4144-8F2E-1F7A16A25803}" type="datetimeFigureOut">
              <a:rPr lang="pl-PL" smtClean="0"/>
              <a:t>2019-10-13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399B-69DF-49B3-828D-D50184872A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654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369A-4EAB-4144-8F2E-1F7A16A25803}" type="datetimeFigureOut">
              <a:rPr lang="pl-PL" smtClean="0"/>
              <a:t>2019-10-13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399B-69DF-49B3-828D-D50184872A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844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369A-4EAB-4144-8F2E-1F7A16A25803}" type="datetimeFigureOut">
              <a:rPr lang="pl-PL" smtClean="0"/>
              <a:t>2019-10-13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399B-69DF-49B3-828D-D50184872A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959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369A-4EAB-4144-8F2E-1F7A16A25803}" type="datetimeFigureOut">
              <a:rPr lang="pl-PL" smtClean="0"/>
              <a:t>2019-10-13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399B-69DF-49B3-828D-D50184872A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848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369A-4EAB-4144-8F2E-1F7A16A25803}" type="datetimeFigureOut">
              <a:rPr lang="pl-PL" smtClean="0"/>
              <a:t>2019-10-13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399B-69DF-49B3-828D-D50184872A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277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369A-4EAB-4144-8F2E-1F7A16A25803}" type="datetimeFigureOut">
              <a:rPr lang="pl-PL" smtClean="0"/>
              <a:t>2019-10-13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399B-69DF-49B3-828D-D50184872A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005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369A-4EAB-4144-8F2E-1F7A16A25803}" type="datetimeFigureOut">
              <a:rPr lang="pl-PL" smtClean="0"/>
              <a:t>2019-10-13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399B-69DF-49B3-828D-D50184872A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457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F369A-4EAB-4144-8F2E-1F7A16A25803}" type="datetimeFigureOut">
              <a:rPr lang="pl-PL" smtClean="0"/>
              <a:t>2019-10-13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C399B-69DF-49B3-828D-D50184872A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7726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4"/>
          <a:stretch/>
        </p:blipFill>
        <p:spPr>
          <a:xfrm>
            <a:off x="-39758" y="-1126434"/>
            <a:ext cx="12231758" cy="8141804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-69971" y="588565"/>
            <a:ext cx="8039358" cy="882426"/>
          </a:xfrm>
          <a:prstGeom prst="rect">
            <a:avLst/>
          </a:prstGeom>
          <a:solidFill>
            <a:srgbClr val="FFC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229196" y="588564"/>
            <a:ext cx="780213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latin typeface="Century Gothic" panose="020B0502020202020204" pitchFamily="34" charset="0"/>
              </a:rPr>
              <a:t>The Good Samaritan</a:t>
            </a:r>
            <a:endParaRPr lang="pl-PL" sz="6000" b="1" dirty="0" smtClean="0">
              <a:latin typeface="Century Gothic" panose="020B0502020202020204" pitchFamily="34" charset="0"/>
            </a:endParaRPr>
          </a:p>
          <a:p>
            <a:r>
              <a:rPr lang="en-GB" sz="6000" dirty="0" smtClean="0">
                <a:latin typeface="Century Gothic" panose="020B0502020202020204" pitchFamily="34" charset="0"/>
              </a:rPr>
              <a:t> </a:t>
            </a:r>
            <a:endParaRPr lang="pl-PL" sz="6000" dirty="0">
              <a:latin typeface="Century Gothic" panose="020B0502020202020204" pitchFamily="34" charset="0"/>
            </a:endParaRPr>
          </a:p>
        </p:txBody>
      </p:sp>
      <p:pic>
        <p:nvPicPr>
          <p:cNvPr id="8" name="Picture 2" descr="Good Samaritan -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218" y="988424"/>
            <a:ext cx="6641450" cy="602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80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4"/>
          <a:stretch/>
        </p:blipFill>
        <p:spPr>
          <a:xfrm>
            <a:off x="-39758" y="-1126434"/>
            <a:ext cx="12231758" cy="8141804"/>
          </a:xfrm>
          <a:prstGeom prst="rect">
            <a:avLst/>
          </a:prstGeom>
        </p:spPr>
      </p:pic>
      <p:pic>
        <p:nvPicPr>
          <p:cNvPr id="13" name="Picture 2" descr="Good Samaritan - a man was wal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58" y="1838172"/>
            <a:ext cx="4152913" cy="545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Good Samaritan - helpl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437" y="839859"/>
            <a:ext cx="4957563" cy="617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rostokąt 9"/>
          <p:cNvSpPr/>
          <p:nvPr/>
        </p:nvSpPr>
        <p:spPr>
          <a:xfrm>
            <a:off x="614" y="92554"/>
            <a:ext cx="5434642" cy="2163970"/>
          </a:xfrm>
          <a:prstGeom prst="rect">
            <a:avLst/>
          </a:prstGeom>
          <a:solidFill>
            <a:srgbClr val="FFC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“A man was once on his </a:t>
            </a:r>
            <a:r>
              <a:rPr lang="en-GB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way down 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from Jerusalem to Jericho </a:t>
            </a:r>
            <a:r>
              <a:rPr lang="en-GB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and 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fell into the hands of bandits</a:t>
            </a:r>
            <a:r>
              <a:rPr lang="en-GB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;</a:t>
            </a: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Prostokąt 9"/>
          <p:cNvSpPr/>
          <p:nvPr/>
        </p:nvSpPr>
        <p:spPr>
          <a:xfrm>
            <a:off x="7621655" y="1030288"/>
            <a:ext cx="4183126" cy="1954070"/>
          </a:xfrm>
          <a:prstGeom prst="rect">
            <a:avLst/>
          </a:prstGeom>
          <a:solidFill>
            <a:srgbClr val="FFC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They 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stripped him, beat him and then made off, leaving him half dead…”</a:t>
            </a:r>
          </a:p>
        </p:txBody>
      </p:sp>
    </p:spTree>
    <p:extLst>
      <p:ext uri="{BB962C8B-B14F-4D97-AF65-F5344CB8AC3E}">
        <p14:creationId xmlns:p14="http://schemas.microsoft.com/office/powerpoint/2010/main" val="297999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4"/>
          <a:stretch/>
        </p:blipFill>
        <p:spPr>
          <a:xfrm>
            <a:off x="-39758" y="-1126434"/>
            <a:ext cx="12231758" cy="8141804"/>
          </a:xfrm>
          <a:prstGeom prst="rect">
            <a:avLst/>
          </a:prstGeom>
        </p:spPr>
      </p:pic>
      <p:pic>
        <p:nvPicPr>
          <p:cNvPr id="14" name="Picture 2" descr="Good Samaritan - helpl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437" y="755092"/>
            <a:ext cx="4957563" cy="617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rostokąt 9"/>
          <p:cNvSpPr/>
          <p:nvPr/>
        </p:nvSpPr>
        <p:spPr>
          <a:xfrm>
            <a:off x="409972" y="362093"/>
            <a:ext cx="4183126" cy="1954070"/>
          </a:xfrm>
          <a:prstGeom prst="rect">
            <a:avLst/>
          </a:prstGeom>
          <a:solidFill>
            <a:srgbClr val="FFC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“…A Samaritan traveller who came on him was moved with compassion when he saw him…”</a:t>
            </a:r>
          </a:p>
        </p:txBody>
      </p:sp>
      <p:pic>
        <p:nvPicPr>
          <p:cNvPr id="9" name="Picture 2" descr="Good Samaritan - Good Samarit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4289">
            <a:off x="4402800" y="116987"/>
            <a:ext cx="4485862" cy="564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65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4"/>
          <a:stretch/>
        </p:blipFill>
        <p:spPr>
          <a:xfrm>
            <a:off x="-39758" y="-1126434"/>
            <a:ext cx="12231758" cy="8141804"/>
          </a:xfrm>
          <a:prstGeom prst="rect">
            <a:avLst/>
          </a:prstGeom>
        </p:spPr>
      </p:pic>
      <p:pic>
        <p:nvPicPr>
          <p:cNvPr id="8" name="Picture 2" descr="Good Samaritan - a man was wal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4452"/>
            <a:ext cx="4152913" cy="545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rostokąt 9"/>
          <p:cNvSpPr/>
          <p:nvPr/>
        </p:nvSpPr>
        <p:spPr>
          <a:xfrm>
            <a:off x="831964" y="-390210"/>
            <a:ext cx="10528072" cy="2375764"/>
          </a:xfrm>
          <a:prstGeom prst="rect">
            <a:avLst/>
          </a:prstGeom>
          <a:solidFill>
            <a:srgbClr val="FFC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We have all had times in our </a:t>
            </a:r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life </a:t>
            </a:r>
            <a:r>
              <a:rPr lang="en-GB" sz="3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where we </a:t>
            </a:r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can find ourselves in the position of this man who </a:t>
            </a:r>
            <a:r>
              <a:rPr lang="en-GB" sz="3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fell into </a:t>
            </a:r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hands </a:t>
            </a:r>
            <a:r>
              <a:rPr lang="en-GB" sz="3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of the </a:t>
            </a:r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bandits. </a:t>
            </a:r>
          </a:p>
        </p:txBody>
      </p:sp>
    </p:spTree>
    <p:extLst>
      <p:ext uri="{BB962C8B-B14F-4D97-AF65-F5344CB8AC3E}">
        <p14:creationId xmlns:p14="http://schemas.microsoft.com/office/powerpoint/2010/main" val="410412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4"/>
          <a:stretch/>
        </p:blipFill>
        <p:spPr>
          <a:xfrm>
            <a:off x="-39758" y="-1126434"/>
            <a:ext cx="12231758" cy="8141804"/>
          </a:xfrm>
          <a:prstGeom prst="rect">
            <a:avLst/>
          </a:prstGeom>
        </p:spPr>
      </p:pic>
      <p:pic>
        <p:nvPicPr>
          <p:cNvPr id="8" name="Picture 6" descr="good-samaritan-al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753" y="116711"/>
            <a:ext cx="5649326" cy="711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rostokąt 9"/>
          <p:cNvSpPr/>
          <p:nvPr/>
        </p:nvSpPr>
        <p:spPr>
          <a:xfrm>
            <a:off x="3467820" y="0"/>
            <a:ext cx="8591909" cy="1426219"/>
          </a:xfrm>
          <a:prstGeom prst="rect">
            <a:avLst/>
          </a:prstGeom>
          <a:solidFill>
            <a:srgbClr val="FFC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But when we walk our journey with Jesus he walks by our side every step of the way.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Prostokąt 9"/>
          <p:cNvSpPr/>
          <p:nvPr/>
        </p:nvSpPr>
        <p:spPr>
          <a:xfrm>
            <a:off x="4509216" y="1718761"/>
            <a:ext cx="6970142" cy="1426219"/>
          </a:xfrm>
          <a:prstGeom prst="rect">
            <a:avLst/>
          </a:prstGeom>
          <a:solidFill>
            <a:srgbClr val="FFC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He will always be with us.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35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4"/>
          <a:stretch/>
        </p:blipFill>
        <p:spPr>
          <a:xfrm>
            <a:off x="-39758" y="-1126434"/>
            <a:ext cx="12231758" cy="8141804"/>
          </a:xfrm>
          <a:prstGeom prst="rect">
            <a:avLst/>
          </a:prstGeom>
        </p:spPr>
      </p:pic>
      <p:sp>
        <p:nvSpPr>
          <p:cNvPr id="16" name="Prostokąt 9"/>
          <p:cNvSpPr/>
          <p:nvPr/>
        </p:nvSpPr>
        <p:spPr>
          <a:xfrm>
            <a:off x="1121435" y="889944"/>
            <a:ext cx="10213674" cy="2474358"/>
          </a:xfrm>
          <a:prstGeom prst="rect">
            <a:avLst/>
          </a:prstGeom>
          <a:solidFill>
            <a:srgbClr val="FFC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Britannic Bold" panose="020B0903060703020204" pitchFamily="34" charset="0"/>
              </a:rPr>
              <a:t>Lord Jesus, the Good Samaritan, thank you for your compassionate presence in our life. </a:t>
            </a:r>
            <a:endParaRPr lang="en-GB" sz="3600" b="1" dirty="0" smtClean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Help </a:t>
            </a:r>
            <a:r>
              <a:rPr lang="en-GB" sz="3600" b="1" dirty="0">
                <a:solidFill>
                  <a:schemeClr val="tx1"/>
                </a:solidFill>
                <a:latin typeface="Britannic Bold" panose="020B0903060703020204" pitchFamily="34" charset="0"/>
              </a:rPr>
              <a:t>us to open our hearts for you great love. </a:t>
            </a:r>
            <a:endParaRPr lang="en-GB" sz="3600" b="1" dirty="0" smtClean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Amen</a:t>
            </a:r>
            <a:endParaRPr lang="en-GB" sz="3600" b="1" dirty="0">
              <a:solidFill>
                <a:schemeClr val="tx1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55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122</Words>
  <Application>Microsoft Office PowerPoint</Application>
  <PresentationFormat>Custom</PresentationFormat>
  <Paragraphs>11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Motyw pakietu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Morning prayer</dc:title>
  <dc:creator>Krystian Lipiński</dc:creator>
  <cp:lastModifiedBy>Sophie Benson</cp:lastModifiedBy>
  <cp:revision>17</cp:revision>
  <dcterms:created xsi:type="dcterms:W3CDTF">2017-03-19T23:22:50Z</dcterms:created>
  <dcterms:modified xsi:type="dcterms:W3CDTF">2019-10-13T20:17:10Z</dcterms:modified>
</cp:coreProperties>
</file>