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99C8-3767-4BB2-B12F-68D1875E340D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28B-03C2-4D7B-A4F4-B48E2772D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35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99C8-3767-4BB2-B12F-68D1875E340D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28B-03C2-4D7B-A4F4-B48E2772D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25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99C8-3767-4BB2-B12F-68D1875E340D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28B-03C2-4D7B-A4F4-B48E2772D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05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99C8-3767-4BB2-B12F-68D1875E340D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28B-03C2-4D7B-A4F4-B48E2772D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51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99C8-3767-4BB2-B12F-68D1875E340D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28B-03C2-4D7B-A4F4-B48E2772D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71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99C8-3767-4BB2-B12F-68D1875E340D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28B-03C2-4D7B-A4F4-B48E2772D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5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99C8-3767-4BB2-B12F-68D1875E340D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28B-03C2-4D7B-A4F4-B48E2772D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06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99C8-3767-4BB2-B12F-68D1875E340D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28B-03C2-4D7B-A4F4-B48E2772D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05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99C8-3767-4BB2-B12F-68D1875E340D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28B-03C2-4D7B-A4F4-B48E2772D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3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99C8-3767-4BB2-B12F-68D1875E340D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28B-03C2-4D7B-A4F4-B48E2772D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55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99C8-3767-4BB2-B12F-68D1875E340D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F28B-03C2-4D7B-A4F4-B48E2772D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24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299C8-3767-4BB2-B12F-68D1875E340D}" type="datetimeFigureOut">
              <a:rPr lang="en-GB" smtClean="0"/>
              <a:t>13/10/2019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EF28B-03C2-4D7B-A4F4-B48E2772D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05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ophie.benson\Downloads\2468450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" y="0"/>
            <a:ext cx="8726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935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ophie.benson\Downloads\jon-tyson-oVCB8hJjDHU-unsplas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5" r="-249" b="60606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78080" cy="6851606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355976" y="764704"/>
            <a:ext cx="44644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5400" dirty="0" smtClean="0">
                <a:latin typeface="HP Simplified" panose="020B0606020204020204" pitchFamily="34" charset="0"/>
              </a:rPr>
              <a:t>Yours are the feet with which Christ walks to do good.</a:t>
            </a:r>
            <a:endParaRPr lang="en-GB" sz="5400" dirty="0">
              <a:latin typeface="HP Simplified" panose="020B06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883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ophie.benson\Downloads\jon-tyson-oVCB8hJjDHU-unsplas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5" r="-249" b="60606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78080" cy="6851606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716016" y="424981"/>
            <a:ext cx="41391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800" dirty="0" smtClean="0">
                <a:latin typeface="HP Simplified" panose="020B0606020204020204" pitchFamily="34" charset="0"/>
              </a:rPr>
              <a:t>Where is Christ leading you?</a:t>
            </a:r>
          </a:p>
          <a:p>
            <a:pPr algn="r"/>
            <a:endParaRPr lang="en-GB" sz="4800" dirty="0" smtClean="0">
              <a:latin typeface="HP Simplified" panose="020B0606020204020204" pitchFamily="34" charset="0"/>
            </a:endParaRPr>
          </a:p>
          <a:p>
            <a:pPr algn="r"/>
            <a:endParaRPr lang="en-GB" sz="4800" dirty="0">
              <a:latin typeface="HP Simplified" panose="020B0606020204020204" pitchFamily="34" charset="0"/>
            </a:endParaRPr>
          </a:p>
          <a:p>
            <a:pPr algn="r"/>
            <a:r>
              <a:rPr lang="en-GB" sz="4800" dirty="0" smtClean="0">
                <a:latin typeface="HP Simplified" panose="020B0606020204020204" pitchFamily="34" charset="0"/>
              </a:rPr>
              <a:t>What good is He asking you to do in the world?</a:t>
            </a:r>
            <a:endParaRPr lang="en-GB" sz="4800" dirty="0">
              <a:latin typeface="HP Simplified" panose="020B06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153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ophie.benson\Downloads\jon-tyson-oVCB8hJjDHU-unsplas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5" r="-249" b="60606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78080" cy="6851606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275856" y="424981"/>
            <a:ext cx="557928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dirty="0" smtClean="0">
                <a:latin typeface="HP Simplified" panose="020B0606020204020204" pitchFamily="34" charset="0"/>
              </a:rPr>
              <a:t>Let us pray together:</a:t>
            </a:r>
          </a:p>
          <a:p>
            <a:pPr algn="r"/>
            <a:endParaRPr lang="en-GB" sz="4000" dirty="0" smtClean="0">
              <a:latin typeface="HP Simplified" panose="020B0606020204020204" pitchFamily="34" charset="0"/>
            </a:endParaRPr>
          </a:p>
          <a:p>
            <a:pPr algn="r"/>
            <a:r>
              <a:rPr lang="en-GB" sz="4000" dirty="0" smtClean="0">
                <a:latin typeface="HP Simplified" panose="020B0606020204020204" pitchFamily="34" charset="0"/>
              </a:rPr>
              <a:t>Lord Jesus, thank you for you unending love, which you lavish upon us at </a:t>
            </a:r>
            <a:r>
              <a:rPr lang="en-GB" sz="4000" smtClean="0">
                <a:latin typeface="HP Simplified" panose="020B0606020204020204" pitchFamily="34" charset="0"/>
              </a:rPr>
              <a:t>all times. </a:t>
            </a:r>
            <a:r>
              <a:rPr lang="en-GB" sz="4000" dirty="0" smtClean="0">
                <a:latin typeface="HP Simplified" panose="020B0606020204020204" pitchFamily="34" charset="0"/>
              </a:rPr>
              <a:t>Support to love our neighbours more than it is necessary. Amen </a:t>
            </a:r>
          </a:p>
          <a:p>
            <a:pPr algn="r"/>
            <a:endParaRPr lang="en-GB" sz="4000" dirty="0">
              <a:latin typeface="HP Simplified" panose="020B06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882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418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66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Benson</dc:creator>
  <cp:lastModifiedBy>Sophie Benson</cp:lastModifiedBy>
  <cp:revision>2</cp:revision>
  <dcterms:created xsi:type="dcterms:W3CDTF">2019-10-13T20:40:11Z</dcterms:created>
  <dcterms:modified xsi:type="dcterms:W3CDTF">2019-10-13T20:59:16Z</dcterms:modified>
</cp:coreProperties>
</file>