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B51D-3B12-4416-B4D5-FC552DEFD26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89A2-B204-4D98-84FA-8D00FFE81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5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B51D-3B12-4416-B4D5-FC552DEFD26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89A2-B204-4D98-84FA-8D00FFE81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5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B51D-3B12-4416-B4D5-FC552DEFD26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89A2-B204-4D98-84FA-8D00FFE81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00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B51D-3B12-4416-B4D5-FC552DEFD26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89A2-B204-4D98-84FA-8D00FFE81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5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B51D-3B12-4416-B4D5-FC552DEFD26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89A2-B204-4D98-84FA-8D00FFE81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6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B51D-3B12-4416-B4D5-FC552DEFD26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89A2-B204-4D98-84FA-8D00FFE81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66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B51D-3B12-4416-B4D5-FC552DEFD26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89A2-B204-4D98-84FA-8D00FFE81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18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B51D-3B12-4416-B4D5-FC552DEFD26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89A2-B204-4D98-84FA-8D00FFE81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1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B51D-3B12-4416-B4D5-FC552DEFD26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89A2-B204-4D98-84FA-8D00FFE81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8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B51D-3B12-4416-B4D5-FC552DEFD26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89A2-B204-4D98-84FA-8D00FFE81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0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B51D-3B12-4416-B4D5-FC552DEFD26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89A2-B204-4D98-84FA-8D00FFE81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61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1B51D-3B12-4416-B4D5-FC552DEFD265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089A2-B204-4D98-84FA-8D00FFE81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53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246845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" y="0"/>
            <a:ext cx="8726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0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kym-ellis-VS1uBhwf8a4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706"/>
            <a:ext cx="9144000" cy="60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78080" cy="685160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355976" y="764704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dirty="0" smtClean="0">
                <a:latin typeface="HP Simplified" panose="020B0606020204020204" pitchFamily="34" charset="0"/>
              </a:rPr>
              <a:t>Yours are the eyes through which Christ looks compassion into the world.</a:t>
            </a:r>
            <a:endParaRPr lang="en-GB" sz="4800" dirty="0"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8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oo Quick To Judge!! Animation Short Film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8268" y="-26044"/>
            <a:ext cx="9192268" cy="6884044"/>
          </a:xfrm>
        </p:spPr>
      </p:pic>
    </p:spTree>
    <p:extLst>
      <p:ext uri="{BB962C8B-B14F-4D97-AF65-F5344CB8AC3E}">
        <p14:creationId xmlns:p14="http://schemas.microsoft.com/office/powerpoint/2010/main" val="223902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5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kym-ellis-VS1uBhwf8a4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706"/>
            <a:ext cx="9144000" cy="60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78080" cy="685160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923928" y="764704"/>
            <a:ext cx="48965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dirty="0" smtClean="0">
                <a:latin typeface="HP Simplified" panose="020B0606020204020204" pitchFamily="34" charset="0"/>
              </a:rPr>
              <a:t>Has there ever been a situation in your life where you have been quick to judge?</a:t>
            </a:r>
          </a:p>
          <a:p>
            <a:pPr algn="r"/>
            <a:endParaRPr lang="en-GB" sz="4400" dirty="0">
              <a:latin typeface="HP Simplified" panose="020B0606020204020204" pitchFamily="34" charset="0"/>
            </a:endParaRPr>
          </a:p>
          <a:p>
            <a:pPr algn="r"/>
            <a:r>
              <a:rPr lang="en-GB" sz="4400" dirty="0" smtClean="0">
                <a:latin typeface="HP Simplified" panose="020B0606020204020204" pitchFamily="34" charset="0"/>
              </a:rPr>
              <a:t>How can you have more compassion and patience today?</a:t>
            </a:r>
            <a:endParaRPr lang="en-GB" sz="4400" dirty="0"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0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40</Words>
  <Application>Microsoft Office PowerPoint</Application>
  <PresentationFormat>On-screen Show (4:3)</PresentationFormat>
  <Paragraphs>4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1</cp:revision>
  <dcterms:created xsi:type="dcterms:W3CDTF">2019-10-13T20:31:56Z</dcterms:created>
  <dcterms:modified xsi:type="dcterms:W3CDTF">2019-10-13T20:40:02Z</dcterms:modified>
</cp:coreProperties>
</file>