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3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9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4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3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C5C1-F4CA-4659-A37E-14AA5E744B71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8A19-E4E9-4988-A08B-480A1368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52479" y="-1126434"/>
            <a:ext cx="9173819" cy="81418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-52479" y="588565"/>
            <a:ext cx="6029519" cy="882426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49699" y="1534978"/>
            <a:ext cx="3488638" cy="992578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1897" y="588564"/>
            <a:ext cx="78021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Century Gothic" panose="020B0502020202020204" pitchFamily="34" charset="0"/>
              </a:rPr>
              <a:t>The Good Samaritan</a:t>
            </a:r>
            <a:endParaRPr lang="pl-PL" sz="6000" b="1" dirty="0" smtClean="0">
              <a:latin typeface="Century Gothic" panose="020B0502020202020204" pitchFamily="34" charset="0"/>
            </a:endParaRPr>
          </a:p>
          <a:p>
            <a:r>
              <a:rPr lang="en-GB" sz="6000" dirty="0" smtClean="0">
                <a:latin typeface="Century Gothic" panose="020B0502020202020204" pitchFamily="34" charset="0"/>
              </a:rPr>
              <a:t> </a:t>
            </a:r>
            <a:endParaRPr lang="pl-PL" sz="4400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Good Samaritan -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63" y="988424"/>
            <a:ext cx="4981088" cy="60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29819" y="-1126434"/>
            <a:ext cx="9173819" cy="8141804"/>
          </a:xfrm>
          <a:prstGeom prst="rect">
            <a:avLst/>
          </a:prstGeom>
        </p:spPr>
      </p:pic>
      <p:sp>
        <p:nvSpPr>
          <p:cNvPr id="16" name="Prostokąt 9"/>
          <p:cNvSpPr/>
          <p:nvPr/>
        </p:nvSpPr>
        <p:spPr>
          <a:xfrm>
            <a:off x="841076" y="889944"/>
            <a:ext cx="7660256" cy="2474358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Once we have experienced the compassion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 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Jesus, then we can be </a:t>
            </a:r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good Samaritan for others.</a:t>
            </a:r>
          </a:p>
        </p:txBody>
      </p:sp>
    </p:spTree>
    <p:extLst>
      <p:ext uri="{BB962C8B-B14F-4D97-AF65-F5344CB8AC3E}">
        <p14:creationId xmlns:p14="http://schemas.microsoft.com/office/powerpoint/2010/main" val="29518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29819" y="-1126434"/>
            <a:ext cx="9173819" cy="8141804"/>
          </a:xfrm>
          <a:prstGeom prst="rect">
            <a:avLst/>
          </a:prstGeom>
        </p:spPr>
      </p:pic>
      <p:sp>
        <p:nvSpPr>
          <p:cNvPr id="16" name="Prostokąt 9"/>
          <p:cNvSpPr/>
          <p:nvPr/>
        </p:nvSpPr>
        <p:spPr>
          <a:xfrm>
            <a:off x="841076" y="889944"/>
            <a:ext cx="7660256" cy="2474358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 have all walked passed someone, but inside we all know the help that they need.</a:t>
            </a: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29819" y="-1126434"/>
            <a:ext cx="9173819" cy="8141804"/>
          </a:xfrm>
          <a:prstGeom prst="rect">
            <a:avLst/>
          </a:prstGeom>
        </p:spPr>
      </p:pic>
      <p:sp>
        <p:nvSpPr>
          <p:cNvPr id="16" name="Prostokąt 9"/>
          <p:cNvSpPr/>
          <p:nvPr/>
        </p:nvSpPr>
        <p:spPr>
          <a:xfrm>
            <a:off x="814357" y="165550"/>
            <a:ext cx="7660256" cy="1223864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“We love because he first loved us”. (1 John 4:19)</a:t>
            </a:r>
          </a:p>
        </p:txBody>
      </p:sp>
      <p:sp>
        <p:nvSpPr>
          <p:cNvPr id="6" name="Prostokąt 9"/>
          <p:cNvSpPr/>
          <p:nvPr/>
        </p:nvSpPr>
        <p:spPr>
          <a:xfrm>
            <a:off x="814357" y="1656267"/>
            <a:ext cx="7660256" cy="1223864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Our answer is to love others.</a:t>
            </a:r>
          </a:p>
        </p:txBody>
      </p:sp>
      <p:sp>
        <p:nvSpPr>
          <p:cNvPr id="8" name="Prostokąt 9"/>
          <p:cNvSpPr/>
          <p:nvPr/>
        </p:nvSpPr>
        <p:spPr>
          <a:xfrm>
            <a:off x="814357" y="3258985"/>
            <a:ext cx="7660256" cy="1223864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“Anyone who loves God must also love their brother and sister”. (1 John 4:21)</a:t>
            </a:r>
          </a:p>
        </p:txBody>
      </p:sp>
    </p:spTree>
    <p:extLst>
      <p:ext uri="{BB962C8B-B14F-4D97-AF65-F5344CB8AC3E}">
        <p14:creationId xmlns:p14="http://schemas.microsoft.com/office/powerpoint/2010/main" val="216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"/>
          <a:stretch/>
        </p:blipFill>
        <p:spPr>
          <a:xfrm>
            <a:off x="-29819" y="-1126434"/>
            <a:ext cx="9173819" cy="8141804"/>
          </a:xfrm>
          <a:prstGeom prst="rect">
            <a:avLst/>
          </a:prstGeom>
        </p:spPr>
      </p:pic>
      <p:sp>
        <p:nvSpPr>
          <p:cNvPr id="16" name="Prostokąt 9"/>
          <p:cNvSpPr/>
          <p:nvPr/>
        </p:nvSpPr>
        <p:spPr>
          <a:xfrm>
            <a:off x="832169" y="321503"/>
            <a:ext cx="7660256" cy="2905692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Lord God, teach us how to love You in our brothers and sisters, so that we can </a:t>
            </a:r>
            <a:r>
              <a:rPr lang="en-GB" sz="3600" b="1">
                <a:solidFill>
                  <a:schemeClr val="tx1"/>
                </a:solidFill>
                <a:latin typeface="Britannic Bold" panose="020B0903060703020204" pitchFamily="34" charset="0"/>
              </a:rPr>
              <a:t>share </a:t>
            </a:r>
            <a:r>
              <a:rPr lang="en-GB" sz="3600" b="1" smtClean="0">
                <a:solidFill>
                  <a:schemeClr val="tx1"/>
                </a:solidFill>
                <a:latin typeface="Britannic Bold" panose="020B0903060703020204" pitchFamily="34" charset="0"/>
              </a:rPr>
              <a:t>the love </a:t>
            </a:r>
            <a:r>
              <a:rPr lang="en-GB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which we have received from You. </a:t>
            </a:r>
            <a:endParaRPr lang="en-GB" sz="3600" b="1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Through </a:t>
            </a:r>
            <a:r>
              <a:rPr lang="en-GB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Christ our Lord. </a:t>
            </a:r>
            <a:endParaRPr lang="en-GB" sz="3600" b="1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Amen</a:t>
            </a:r>
            <a:r>
              <a:rPr lang="en-GB" sz="3600" b="1" dirty="0">
                <a:solidFill>
                  <a:schemeClr val="tx1"/>
                </a:solidFill>
                <a:latin typeface="Britannic Bold" panose="020B09030607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116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3</cp:revision>
  <dcterms:created xsi:type="dcterms:W3CDTF">2019-10-13T20:59:25Z</dcterms:created>
  <dcterms:modified xsi:type="dcterms:W3CDTF">2019-10-13T21:14:13Z</dcterms:modified>
</cp:coreProperties>
</file>